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4" r:id="rId2"/>
    <p:sldId id="256" r:id="rId3"/>
    <p:sldId id="267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0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35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27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4288-957E-4A84-AF86-34DD12C9C5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F8F8FC-3F28-4F04-B710-486DF58C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7696200" y="5715000"/>
            <a:ext cx="2667000" cy="1066800"/>
            <a:chOff x="3888" y="3600"/>
            <a:chExt cx="1680" cy="672"/>
          </a:xfrm>
        </p:grpSpPr>
        <p:sp>
          <p:nvSpPr>
            <p:cNvPr id="4244" name="Line 5"/>
            <p:cNvSpPr>
              <a:spLocks noChangeShapeType="1"/>
            </p:cNvSpPr>
            <p:nvPr/>
          </p:nvSpPr>
          <p:spPr bwMode="auto">
            <a:xfrm>
              <a:off x="3888" y="4176"/>
              <a:ext cx="1680" cy="0"/>
            </a:xfrm>
            <a:prstGeom prst="line">
              <a:avLst/>
            </a:prstGeom>
            <a:noFill/>
            <a:ln w="57150" cmpd="thickThin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5" name="Line 6"/>
            <p:cNvSpPr>
              <a:spLocks noChangeShapeType="1"/>
            </p:cNvSpPr>
            <p:nvPr/>
          </p:nvSpPr>
          <p:spPr bwMode="auto">
            <a:xfrm>
              <a:off x="5472" y="3600"/>
              <a:ext cx="0" cy="672"/>
            </a:xfrm>
            <a:prstGeom prst="line">
              <a:avLst/>
            </a:prstGeom>
            <a:noFill/>
            <a:ln w="76200" cmpd="tri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6" name="Text Box 7"/>
            <p:cNvSpPr txBox="1">
              <a:spLocks noChangeArrowheads="1"/>
            </p:cNvSpPr>
            <p:nvPr/>
          </p:nvSpPr>
          <p:spPr bwMode="auto">
            <a:xfrm>
              <a:off x="5088" y="3792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400">
                  <a:solidFill>
                    <a:srgbClr val="FFFF00"/>
                  </a:solidFill>
                  <a:latin typeface="Times New Roman" panose="02020603050405020304" pitchFamily="18" charset="0"/>
                  <a:sym typeface="Webdings" panose="05030102010509060703" pitchFamily="18" charset="2"/>
                </a:rPr>
                <a:t></a:t>
              </a:r>
              <a:endParaRPr lang="en-US" altLang="en-US" sz="34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4099" name="Object 145"/>
          <p:cNvGraphicFramePr>
            <a:graphicFrameLocks noChangeAspect="1"/>
          </p:cNvGraphicFramePr>
          <p:nvPr/>
        </p:nvGraphicFramePr>
        <p:xfrm>
          <a:off x="2038350" y="304801"/>
          <a:ext cx="5524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552527" imgH="619211" progId="Paint.Picture">
                  <p:embed/>
                </p:oleObj>
              </mc:Choice>
              <mc:Fallback>
                <p:oleObj name="Bitmap Image" r:id="rId3" imgW="552527" imgH="619211" progId="Paint.Picture">
                  <p:embed/>
                  <p:pic>
                    <p:nvPicPr>
                      <p:cNvPr id="4099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04801"/>
                        <a:ext cx="5524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57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159"/>
          <p:cNvGrpSpPr>
            <a:grpSpLocks/>
          </p:cNvGrpSpPr>
          <p:nvPr/>
        </p:nvGrpSpPr>
        <p:grpSpPr bwMode="auto">
          <a:xfrm>
            <a:off x="1037175" y="15402"/>
            <a:ext cx="8382001" cy="1447800"/>
            <a:chOff x="96" y="240"/>
            <a:chExt cx="5280" cy="912"/>
          </a:xfrm>
        </p:grpSpPr>
        <p:sp>
          <p:nvSpPr>
            <p:cNvPr id="4239" name="Line 160"/>
            <p:cNvSpPr>
              <a:spLocks noChangeShapeType="1"/>
            </p:cNvSpPr>
            <p:nvPr/>
          </p:nvSpPr>
          <p:spPr bwMode="auto">
            <a:xfrm>
              <a:off x="96" y="576"/>
              <a:ext cx="5280" cy="0"/>
            </a:xfrm>
            <a:prstGeom prst="line">
              <a:avLst/>
            </a:prstGeom>
            <a:noFill/>
            <a:ln w="57150" cmpd="thinThick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" name="Line 161"/>
            <p:cNvSpPr>
              <a:spLocks noChangeShapeType="1"/>
            </p:cNvSpPr>
            <p:nvPr/>
          </p:nvSpPr>
          <p:spPr bwMode="auto">
            <a:xfrm>
              <a:off x="240" y="240"/>
              <a:ext cx="0" cy="912"/>
            </a:xfrm>
            <a:prstGeom prst="line">
              <a:avLst/>
            </a:prstGeom>
            <a:noFill/>
            <a:ln w="76200" cmpd="tri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1" name="Line 162"/>
            <p:cNvSpPr>
              <a:spLocks noChangeShapeType="1"/>
            </p:cNvSpPr>
            <p:nvPr/>
          </p:nvSpPr>
          <p:spPr bwMode="auto">
            <a:xfrm>
              <a:off x="288" y="624"/>
              <a:ext cx="0" cy="432"/>
            </a:xfrm>
            <a:prstGeom prst="line">
              <a:avLst/>
            </a:prstGeom>
            <a:noFill/>
            <a:ln w="76200" cmpd="tri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2" name="Line 163"/>
            <p:cNvSpPr>
              <a:spLocks noChangeShapeType="1"/>
            </p:cNvSpPr>
            <p:nvPr/>
          </p:nvSpPr>
          <p:spPr bwMode="auto">
            <a:xfrm>
              <a:off x="288" y="624"/>
              <a:ext cx="384" cy="0"/>
            </a:xfrm>
            <a:prstGeom prst="line">
              <a:avLst/>
            </a:prstGeom>
            <a:noFill/>
            <a:ln w="76200" cmpd="tri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3" name="Text Box 164"/>
            <p:cNvSpPr txBox="1">
              <a:spLocks noChangeArrowheads="1"/>
            </p:cNvSpPr>
            <p:nvPr/>
          </p:nvSpPr>
          <p:spPr bwMode="auto">
            <a:xfrm>
              <a:off x="192" y="528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400">
                  <a:solidFill>
                    <a:srgbClr val="FFFF00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</a:t>
              </a:r>
              <a:endParaRPr lang="en-US" altLang="en-US" sz="3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2" name="Group 169"/>
          <p:cNvGrpSpPr>
            <a:grpSpLocks/>
          </p:cNvGrpSpPr>
          <p:nvPr/>
        </p:nvGrpSpPr>
        <p:grpSpPr bwMode="auto">
          <a:xfrm>
            <a:off x="8897938" y="5692776"/>
            <a:ext cx="1998662" cy="1241425"/>
            <a:chOff x="4560" y="3538"/>
            <a:chExt cx="1259" cy="782"/>
          </a:xfrm>
        </p:grpSpPr>
        <p:sp>
          <p:nvSpPr>
            <p:cNvPr id="4106" name="Freeform 170"/>
            <p:cNvSpPr>
              <a:spLocks/>
            </p:cNvSpPr>
            <p:nvPr/>
          </p:nvSpPr>
          <p:spPr bwMode="auto">
            <a:xfrm>
              <a:off x="4971" y="4101"/>
              <a:ext cx="29" cy="35"/>
            </a:xfrm>
            <a:custGeom>
              <a:avLst/>
              <a:gdLst>
                <a:gd name="T0" fmla="*/ 1 w 58"/>
                <a:gd name="T1" fmla="*/ 0 h 71"/>
                <a:gd name="T2" fmla="*/ 0 w 58"/>
                <a:gd name="T3" fmla="*/ 0 h 71"/>
                <a:gd name="T4" fmla="*/ 1 w 58"/>
                <a:gd name="T5" fmla="*/ 0 h 71"/>
                <a:gd name="T6" fmla="*/ 1 w 58"/>
                <a:gd name="T7" fmla="*/ 0 h 71"/>
                <a:gd name="T8" fmla="*/ 1 w 58"/>
                <a:gd name="T9" fmla="*/ 0 h 71"/>
                <a:gd name="T10" fmla="*/ 1 w 58"/>
                <a:gd name="T11" fmla="*/ 0 h 71"/>
                <a:gd name="T12" fmla="*/ 1 w 58"/>
                <a:gd name="T13" fmla="*/ 0 h 71"/>
                <a:gd name="T14" fmla="*/ 1 w 58"/>
                <a:gd name="T15" fmla="*/ 0 h 71"/>
                <a:gd name="T16" fmla="*/ 1 w 58"/>
                <a:gd name="T17" fmla="*/ 0 h 71"/>
                <a:gd name="T18" fmla="*/ 1 w 58"/>
                <a:gd name="T19" fmla="*/ 0 h 71"/>
                <a:gd name="T20" fmla="*/ 1 w 58"/>
                <a:gd name="T21" fmla="*/ 0 h 71"/>
                <a:gd name="T22" fmla="*/ 1 w 58"/>
                <a:gd name="T23" fmla="*/ 0 h 71"/>
                <a:gd name="T24" fmla="*/ 1 w 58"/>
                <a:gd name="T25" fmla="*/ 0 h 71"/>
                <a:gd name="T26" fmla="*/ 1 w 58"/>
                <a:gd name="T27" fmla="*/ 0 h 71"/>
                <a:gd name="T28" fmla="*/ 1 w 58"/>
                <a:gd name="T29" fmla="*/ 0 h 71"/>
                <a:gd name="T30" fmla="*/ 1 w 58"/>
                <a:gd name="T31" fmla="*/ 0 h 71"/>
                <a:gd name="T32" fmla="*/ 1 w 58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1">
                  <a:moveTo>
                    <a:pt x="1" y="71"/>
                  </a:moveTo>
                  <a:lnTo>
                    <a:pt x="0" y="66"/>
                  </a:lnTo>
                  <a:lnTo>
                    <a:pt x="5" y="57"/>
                  </a:lnTo>
                  <a:lnTo>
                    <a:pt x="12" y="45"/>
                  </a:lnTo>
                  <a:lnTo>
                    <a:pt x="21" y="33"/>
                  </a:lnTo>
                  <a:lnTo>
                    <a:pt x="31" y="21"/>
                  </a:lnTo>
                  <a:lnTo>
                    <a:pt x="42" y="10"/>
                  </a:lnTo>
                  <a:lnTo>
                    <a:pt x="51" y="3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71"/>
            <p:cNvSpPr>
              <a:spLocks/>
            </p:cNvSpPr>
            <p:nvPr/>
          </p:nvSpPr>
          <p:spPr bwMode="auto">
            <a:xfrm>
              <a:off x="4993" y="4105"/>
              <a:ext cx="11" cy="26"/>
            </a:xfrm>
            <a:custGeom>
              <a:avLst/>
              <a:gdLst>
                <a:gd name="T0" fmla="*/ 1 w 22"/>
                <a:gd name="T1" fmla="*/ 1 h 51"/>
                <a:gd name="T2" fmla="*/ 0 w 22"/>
                <a:gd name="T3" fmla="*/ 1 h 51"/>
                <a:gd name="T4" fmla="*/ 1 w 22"/>
                <a:gd name="T5" fmla="*/ 1 h 51"/>
                <a:gd name="T6" fmla="*/ 1 w 22"/>
                <a:gd name="T7" fmla="*/ 1 h 51"/>
                <a:gd name="T8" fmla="*/ 1 w 22"/>
                <a:gd name="T9" fmla="*/ 0 h 51"/>
                <a:gd name="T10" fmla="*/ 1 w 22"/>
                <a:gd name="T11" fmla="*/ 1 h 51"/>
                <a:gd name="T12" fmla="*/ 1 w 22"/>
                <a:gd name="T13" fmla="*/ 1 h 51"/>
                <a:gd name="T14" fmla="*/ 1 w 22"/>
                <a:gd name="T15" fmla="*/ 1 h 51"/>
                <a:gd name="T16" fmla="*/ 1 w 22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1">
                  <a:moveTo>
                    <a:pt x="2" y="51"/>
                  </a:moveTo>
                  <a:lnTo>
                    <a:pt x="0" y="42"/>
                  </a:lnTo>
                  <a:lnTo>
                    <a:pt x="3" y="25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3"/>
                  </a:lnTo>
                  <a:lnTo>
                    <a:pt x="11" y="32"/>
                  </a:lnTo>
                  <a:lnTo>
                    <a:pt x="8" y="48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72"/>
            <p:cNvSpPr>
              <a:spLocks/>
            </p:cNvSpPr>
            <p:nvPr/>
          </p:nvSpPr>
          <p:spPr bwMode="auto">
            <a:xfrm>
              <a:off x="4843" y="4085"/>
              <a:ext cx="22" cy="20"/>
            </a:xfrm>
            <a:custGeom>
              <a:avLst/>
              <a:gdLst>
                <a:gd name="T0" fmla="*/ 0 w 45"/>
                <a:gd name="T1" fmla="*/ 0 h 41"/>
                <a:gd name="T2" fmla="*/ 0 w 45"/>
                <a:gd name="T3" fmla="*/ 0 h 41"/>
                <a:gd name="T4" fmla="*/ 0 w 45"/>
                <a:gd name="T5" fmla="*/ 0 h 41"/>
                <a:gd name="T6" fmla="*/ 0 w 45"/>
                <a:gd name="T7" fmla="*/ 0 h 41"/>
                <a:gd name="T8" fmla="*/ 0 w 45"/>
                <a:gd name="T9" fmla="*/ 0 h 41"/>
                <a:gd name="T10" fmla="*/ 0 w 45"/>
                <a:gd name="T11" fmla="*/ 0 h 41"/>
                <a:gd name="T12" fmla="*/ 0 w 45"/>
                <a:gd name="T13" fmla="*/ 0 h 41"/>
                <a:gd name="T14" fmla="*/ 0 w 45"/>
                <a:gd name="T15" fmla="*/ 0 h 41"/>
                <a:gd name="T16" fmla="*/ 0 w 45"/>
                <a:gd name="T17" fmla="*/ 0 h 41"/>
                <a:gd name="T18" fmla="*/ 0 w 45"/>
                <a:gd name="T19" fmla="*/ 0 h 41"/>
                <a:gd name="T20" fmla="*/ 0 w 45"/>
                <a:gd name="T21" fmla="*/ 0 h 41"/>
                <a:gd name="T22" fmla="*/ 0 w 45"/>
                <a:gd name="T23" fmla="*/ 0 h 41"/>
                <a:gd name="T24" fmla="*/ 0 w 45"/>
                <a:gd name="T25" fmla="*/ 0 h 41"/>
                <a:gd name="T26" fmla="*/ 0 w 45"/>
                <a:gd name="T27" fmla="*/ 0 h 41"/>
                <a:gd name="T28" fmla="*/ 0 w 45"/>
                <a:gd name="T29" fmla="*/ 0 h 41"/>
                <a:gd name="T30" fmla="*/ 0 w 45"/>
                <a:gd name="T31" fmla="*/ 0 h 41"/>
                <a:gd name="T32" fmla="*/ 0 w 4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1">
                  <a:moveTo>
                    <a:pt x="45" y="0"/>
                  </a:moveTo>
                  <a:lnTo>
                    <a:pt x="42" y="4"/>
                  </a:lnTo>
                  <a:lnTo>
                    <a:pt x="37" y="9"/>
                  </a:lnTo>
                  <a:lnTo>
                    <a:pt x="31" y="18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9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73"/>
            <p:cNvSpPr>
              <a:spLocks/>
            </p:cNvSpPr>
            <p:nvPr/>
          </p:nvSpPr>
          <p:spPr bwMode="auto">
            <a:xfrm>
              <a:off x="4833" y="4084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74"/>
            <p:cNvSpPr>
              <a:spLocks/>
            </p:cNvSpPr>
            <p:nvPr/>
          </p:nvSpPr>
          <p:spPr bwMode="auto">
            <a:xfrm>
              <a:off x="4840" y="4063"/>
              <a:ext cx="26" cy="23"/>
            </a:xfrm>
            <a:custGeom>
              <a:avLst/>
              <a:gdLst>
                <a:gd name="T0" fmla="*/ 1 w 51"/>
                <a:gd name="T1" fmla="*/ 1 h 44"/>
                <a:gd name="T2" fmla="*/ 1 w 51"/>
                <a:gd name="T3" fmla="*/ 1 h 44"/>
                <a:gd name="T4" fmla="*/ 1 w 51"/>
                <a:gd name="T5" fmla="*/ 1 h 44"/>
                <a:gd name="T6" fmla="*/ 1 w 51"/>
                <a:gd name="T7" fmla="*/ 1 h 44"/>
                <a:gd name="T8" fmla="*/ 1 w 51"/>
                <a:gd name="T9" fmla="*/ 1 h 44"/>
                <a:gd name="T10" fmla="*/ 1 w 51"/>
                <a:gd name="T11" fmla="*/ 1 h 44"/>
                <a:gd name="T12" fmla="*/ 1 w 51"/>
                <a:gd name="T13" fmla="*/ 1 h 44"/>
                <a:gd name="T14" fmla="*/ 0 w 51"/>
                <a:gd name="T15" fmla="*/ 1 h 44"/>
                <a:gd name="T16" fmla="*/ 1 w 51"/>
                <a:gd name="T17" fmla="*/ 0 h 44"/>
                <a:gd name="T18" fmla="*/ 1 w 51"/>
                <a:gd name="T19" fmla="*/ 0 h 44"/>
                <a:gd name="T20" fmla="*/ 1 w 51"/>
                <a:gd name="T21" fmla="*/ 1 h 44"/>
                <a:gd name="T22" fmla="*/ 1 w 51"/>
                <a:gd name="T23" fmla="*/ 1 h 44"/>
                <a:gd name="T24" fmla="*/ 1 w 51"/>
                <a:gd name="T25" fmla="*/ 1 h 44"/>
                <a:gd name="T26" fmla="*/ 1 w 51"/>
                <a:gd name="T27" fmla="*/ 1 h 44"/>
                <a:gd name="T28" fmla="*/ 1 w 51"/>
                <a:gd name="T29" fmla="*/ 1 h 44"/>
                <a:gd name="T30" fmla="*/ 1 w 51"/>
                <a:gd name="T31" fmla="*/ 1 h 44"/>
                <a:gd name="T32" fmla="*/ 1 w 51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4">
                  <a:moveTo>
                    <a:pt x="51" y="44"/>
                  </a:moveTo>
                  <a:lnTo>
                    <a:pt x="44" y="40"/>
                  </a:lnTo>
                  <a:lnTo>
                    <a:pt x="35" y="34"/>
                  </a:lnTo>
                  <a:lnTo>
                    <a:pt x="26" y="27"/>
                  </a:lnTo>
                  <a:lnTo>
                    <a:pt x="17" y="20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3"/>
                  </a:lnTo>
                  <a:lnTo>
                    <a:pt x="47" y="40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75"/>
            <p:cNvSpPr>
              <a:spLocks/>
            </p:cNvSpPr>
            <p:nvPr/>
          </p:nvSpPr>
          <p:spPr bwMode="auto">
            <a:xfrm>
              <a:off x="4997" y="4068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0"/>
                  </a:lnTo>
                  <a:lnTo>
                    <a:pt x="0" y="27"/>
                  </a:lnTo>
                  <a:lnTo>
                    <a:pt x="1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76"/>
            <p:cNvSpPr>
              <a:spLocks/>
            </p:cNvSpPr>
            <p:nvPr/>
          </p:nvSpPr>
          <p:spPr bwMode="auto">
            <a:xfrm>
              <a:off x="5004" y="4075"/>
              <a:ext cx="15" cy="33"/>
            </a:xfrm>
            <a:custGeom>
              <a:avLst/>
              <a:gdLst>
                <a:gd name="T0" fmla="*/ 0 w 30"/>
                <a:gd name="T1" fmla="*/ 1 h 64"/>
                <a:gd name="T2" fmla="*/ 1 w 30"/>
                <a:gd name="T3" fmla="*/ 1 h 64"/>
                <a:gd name="T4" fmla="*/ 1 w 30"/>
                <a:gd name="T5" fmla="*/ 1 h 64"/>
                <a:gd name="T6" fmla="*/ 1 w 30"/>
                <a:gd name="T7" fmla="*/ 1 h 64"/>
                <a:gd name="T8" fmla="*/ 1 w 30"/>
                <a:gd name="T9" fmla="*/ 0 h 64"/>
                <a:gd name="T10" fmla="*/ 1 w 30"/>
                <a:gd name="T11" fmla="*/ 1 h 64"/>
                <a:gd name="T12" fmla="*/ 1 w 30"/>
                <a:gd name="T13" fmla="*/ 1 h 64"/>
                <a:gd name="T14" fmla="*/ 1 w 30"/>
                <a:gd name="T15" fmla="*/ 1 h 64"/>
                <a:gd name="T16" fmla="*/ 1 w 30"/>
                <a:gd name="T17" fmla="*/ 1 h 64"/>
                <a:gd name="T18" fmla="*/ 1 w 30"/>
                <a:gd name="T19" fmla="*/ 1 h 64"/>
                <a:gd name="T20" fmla="*/ 1 w 30"/>
                <a:gd name="T21" fmla="*/ 1 h 64"/>
                <a:gd name="T22" fmla="*/ 1 w 30"/>
                <a:gd name="T23" fmla="*/ 1 h 64"/>
                <a:gd name="T24" fmla="*/ 0 w 30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4">
                  <a:moveTo>
                    <a:pt x="0" y="64"/>
                  </a:moveTo>
                  <a:lnTo>
                    <a:pt x="2" y="48"/>
                  </a:lnTo>
                  <a:lnTo>
                    <a:pt x="8" y="27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9" y="8"/>
                  </a:lnTo>
                  <a:lnTo>
                    <a:pt x="25" y="17"/>
                  </a:lnTo>
                  <a:lnTo>
                    <a:pt x="21" y="28"/>
                  </a:lnTo>
                  <a:lnTo>
                    <a:pt x="14" y="40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7"/>
            <p:cNvSpPr>
              <a:spLocks/>
            </p:cNvSpPr>
            <p:nvPr/>
          </p:nvSpPr>
          <p:spPr bwMode="auto">
            <a:xfrm>
              <a:off x="4983" y="4068"/>
              <a:ext cx="8" cy="32"/>
            </a:xfrm>
            <a:custGeom>
              <a:avLst/>
              <a:gdLst>
                <a:gd name="T0" fmla="*/ 1 w 15"/>
                <a:gd name="T1" fmla="*/ 1 h 64"/>
                <a:gd name="T2" fmla="*/ 1 w 15"/>
                <a:gd name="T3" fmla="*/ 1 h 64"/>
                <a:gd name="T4" fmla="*/ 0 w 15"/>
                <a:gd name="T5" fmla="*/ 1 h 64"/>
                <a:gd name="T6" fmla="*/ 1 w 15"/>
                <a:gd name="T7" fmla="*/ 1 h 64"/>
                <a:gd name="T8" fmla="*/ 1 w 15"/>
                <a:gd name="T9" fmla="*/ 0 h 64"/>
                <a:gd name="T10" fmla="*/ 1 w 15"/>
                <a:gd name="T11" fmla="*/ 1 h 64"/>
                <a:gd name="T12" fmla="*/ 1 w 15"/>
                <a:gd name="T13" fmla="*/ 1 h 64"/>
                <a:gd name="T14" fmla="*/ 1 w 15"/>
                <a:gd name="T15" fmla="*/ 1 h 64"/>
                <a:gd name="T16" fmla="*/ 1 w 15"/>
                <a:gd name="T17" fmla="*/ 1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4">
                  <a:moveTo>
                    <a:pt x="8" y="64"/>
                  </a:moveTo>
                  <a:lnTo>
                    <a:pt x="3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78"/>
            <p:cNvSpPr>
              <a:spLocks/>
            </p:cNvSpPr>
            <p:nvPr/>
          </p:nvSpPr>
          <p:spPr bwMode="auto">
            <a:xfrm>
              <a:off x="4971" y="4059"/>
              <a:ext cx="6" cy="35"/>
            </a:xfrm>
            <a:custGeom>
              <a:avLst/>
              <a:gdLst>
                <a:gd name="T0" fmla="*/ 1 w 12"/>
                <a:gd name="T1" fmla="*/ 1 h 70"/>
                <a:gd name="T2" fmla="*/ 1 w 12"/>
                <a:gd name="T3" fmla="*/ 1 h 70"/>
                <a:gd name="T4" fmla="*/ 1 w 12"/>
                <a:gd name="T5" fmla="*/ 1 h 70"/>
                <a:gd name="T6" fmla="*/ 0 w 12"/>
                <a:gd name="T7" fmla="*/ 1 h 70"/>
                <a:gd name="T8" fmla="*/ 1 w 12"/>
                <a:gd name="T9" fmla="*/ 0 h 70"/>
                <a:gd name="T10" fmla="*/ 1 w 12"/>
                <a:gd name="T11" fmla="*/ 1 h 70"/>
                <a:gd name="T12" fmla="*/ 1 w 12"/>
                <a:gd name="T13" fmla="*/ 1 h 70"/>
                <a:gd name="T14" fmla="*/ 1 w 12"/>
                <a:gd name="T15" fmla="*/ 1 h 70"/>
                <a:gd name="T16" fmla="*/ 1 w 12"/>
                <a:gd name="T17" fmla="*/ 1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70">
                  <a:moveTo>
                    <a:pt x="12" y="70"/>
                  </a:moveTo>
                  <a:lnTo>
                    <a:pt x="6" y="56"/>
                  </a:lnTo>
                  <a:lnTo>
                    <a:pt x="1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8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79"/>
            <p:cNvSpPr>
              <a:spLocks/>
            </p:cNvSpPr>
            <p:nvPr/>
          </p:nvSpPr>
          <p:spPr bwMode="auto">
            <a:xfrm>
              <a:off x="4958" y="4053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8"/>
                  </a:lnTo>
                  <a:lnTo>
                    <a:pt x="12" y="26"/>
                  </a:lnTo>
                  <a:lnTo>
                    <a:pt x="12" y="49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80"/>
            <p:cNvSpPr>
              <a:spLocks/>
            </p:cNvSpPr>
            <p:nvPr/>
          </p:nvSpPr>
          <p:spPr bwMode="auto">
            <a:xfrm>
              <a:off x="4944" y="4047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7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8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81"/>
            <p:cNvSpPr>
              <a:spLocks/>
            </p:cNvSpPr>
            <p:nvPr/>
          </p:nvSpPr>
          <p:spPr bwMode="auto">
            <a:xfrm>
              <a:off x="4926" y="4040"/>
              <a:ext cx="13" cy="42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0 h 85"/>
                <a:gd name="T4" fmla="*/ 0 w 27"/>
                <a:gd name="T5" fmla="*/ 0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w 27"/>
                <a:gd name="T13" fmla="*/ 0 h 85"/>
                <a:gd name="T14" fmla="*/ 0 w 27"/>
                <a:gd name="T15" fmla="*/ 0 h 85"/>
                <a:gd name="T16" fmla="*/ 0 w 27"/>
                <a:gd name="T17" fmla="*/ 0 h 85"/>
                <a:gd name="T18" fmla="*/ 0 w 27"/>
                <a:gd name="T19" fmla="*/ 0 h 85"/>
                <a:gd name="T20" fmla="*/ 0 w 27"/>
                <a:gd name="T21" fmla="*/ 0 h 85"/>
                <a:gd name="T22" fmla="*/ 0 w 27"/>
                <a:gd name="T23" fmla="*/ 0 h 85"/>
                <a:gd name="T24" fmla="*/ 0 w 27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5">
                  <a:moveTo>
                    <a:pt x="27" y="85"/>
                  </a:moveTo>
                  <a:lnTo>
                    <a:pt x="23" y="76"/>
                  </a:lnTo>
                  <a:lnTo>
                    <a:pt x="18" y="64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40"/>
                  </a:lnTo>
                  <a:lnTo>
                    <a:pt x="23" y="67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182"/>
            <p:cNvSpPr>
              <a:spLocks/>
            </p:cNvSpPr>
            <p:nvPr/>
          </p:nvSpPr>
          <p:spPr bwMode="auto">
            <a:xfrm>
              <a:off x="4911" y="4036"/>
              <a:ext cx="17" cy="46"/>
            </a:xfrm>
            <a:custGeom>
              <a:avLst/>
              <a:gdLst>
                <a:gd name="T0" fmla="*/ 0 w 35"/>
                <a:gd name="T1" fmla="*/ 1 h 91"/>
                <a:gd name="T2" fmla="*/ 0 w 35"/>
                <a:gd name="T3" fmla="*/ 1 h 91"/>
                <a:gd name="T4" fmla="*/ 0 w 35"/>
                <a:gd name="T5" fmla="*/ 1 h 91"/>
                <a:gd name="T6" fmla="*/ 0 w 35"/>
                <a:gd name="T7" fmla="*/ 1 h 91"/>
                <a:gd name="T8" fmla="*/ 0 w 35"/>
                <a:gd name="T9" fmla="*/ 1 h 91"/>
                <a:gd name="T10" fmla="*/ 0 w 35"/>
                <a:gd name="T11" fmla="*/ 1 h 91"/>
                <a:gd name="T12" fmla="*/ 0 w 35"/>
                <a:gd name="T13" fmla="*/ 1 h 91"/>
                <a:gd name="T14" fmla="*/ 0 w 35"/>
                <a:gd name="T15" fmla="*/ 1 h 91"/>
                <a:gd name="T16" fmla="*/ 0 w 35"/>
                <a:gd name="T17" fmla="*/ 0 h 91"/>
                <a:gd name="T18" fmla="*/ 0 w 35"/>
                <a:gd name="T19" fmla="*/ 1 h 91"/>
                <a:gd name="T20" fmla="*/ 0 w 35"/>
                <a:gd name="T21" fmla="*/ 1 h 91"/>
                <a:gd name="T22" fmla="*/ 0 w 35"/>
                <a:gd name="T23" fmla="*/ 1 h 91"/>
                <a:gd name="T24" fmla="*/ 0 w 35"/>
                <a:gd name="T25" fmla="*/ 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1"/>
                  </a:lnTo>
                  <a:lnTo>
                    <a:pt x="12" y="57"/>
                  </a:lnTo>
                  <a:lnTo>
                    <a:pt x="6" y="41"/>
                  </a:lnTo>
                  <a:lnTo>
                    <a:pt x="1" y="26"/>
                  </a:lnTo>
                  <a:lnTo>
                    <a:pt x="0" y="13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" y="11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83"/>
            <p:cNvSpPr>
              <a:spLocks/>
            </p:cNvSpPr>
            <p:nvPr/>
          </p:nvSpPr>
          <p:spPr bwMode="auto">
            <a:xfrm>
              <a:off x="4884" y="4040"/>
              <a:ext cx="28" cy="43"/>
            </a:xfrm>
            <a:custGeom>
              <a:avLst/>
              <a:gdLst>
                <a:gd name="T0" fmla="*/ 1 w 56"/>
                <a:gd name="T1" fmla="*/ 1 h 86"/>
                <a:gd name="T2" fmla="*/ 1 w 56"/>
                <a:gd name="T3" fmla="*/ 1 h 86"/>
                <a:gd name="T4" fmla="*/ 1 w 56"/>
                <a:gd name="T5" fmla="*/ 1 h 86"/>
                <a:gd name="T6" fmla="*/ 1 w 56"/>
                <a:gd name="T7" fmla="*/ 1 h 86"/>
                <a:gd name="T8" fmla="*/ 1 w 56"/>
                <a:gd name="T9" fmla="*/ 1 h 86"/>
                <a:gd name="T10" fmla="*/ 1 w 56"/>
                <a:gd name="T11" fmla="*/ 1 h 86"/>
                <a:gd name="T12" fmla="*/ 1 w 56"/>
                <a:gd name="T13" fmla="*/ 1 h 86"/>
                <a:gd name="T14" fmla="*/ 0 w 56"/>
                <a:gd name="T15" fmla="*/ 1 h 86"/>
                <a:gd name="T16" fmla="*/ 1 w 56"/>
                <a:gd name="T17" fmla="*/ 0 h 86"/>
                <a:gd name="T18" fmla="*/ 1 w 56"/>
                <a:gd name="T19" fmla="*/ 0 h 86"/>
                <a:gd name="T20" fmla="*/ 1 w 56"/>
                <a:gd name="T21" fmla="*/ 1 h 86"/>
                <a:gd name="T22" fmla="*/ 1 w 56"/>
                <a:gd name="T23" fmla="*/ 1 h 86"/>
                <a:gd name="T24" fmla="*/ 1 w 56"/>
                <a:gd name="T25" fmla="*/ 1 h 86"/>
                <a:gd name="T26" fmla="*/ 1 w 56"/>
                <a:gd name="T27" fmla="*/ 1 h 86"/>
                <a:gd name="T28" fmla="*/ 1 w 56"/>
                <a:gd name="T29" fmla="*/ 1 h 86"/>
                <a:gd name="T30" fmla="*/ 1 w 56"/>
                <a:gd name="T31" fmla="*/ 1 h 86"/>
                <a:gd name="T32" fmla="*/ 1 w 56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7" y="78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7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184"/>
            <p:cNvSpPr>
              <a:spLocks/>
            </p:cNvSpPr>
            <p:nvPr/>
          </p:nvSpPr>
          <p:spPr bwMode="auto">
            <a:xfrm>
              <a:off x="4860" y="4047"/>
              <a:ext cx="36" cy="35"/>
            </a:xfrm>
            <a:custGeom>
              <a:avLst/>
              <a:gdLst>
                <a:gd name="T0" fmla="*/ 1 w 71"/>
                <a:gd name="T1" fmla="*/ 0 h 71"/>
                <a:gd name="T2" fmla="*/ 1 w 71"/>
                <a:gd name="T3" fmla="*/ 0 h 71"/>
                <a:gd name="T4" fmla="*/ 1 w 71"/>
                <a:gd name="T5" fmla="*/ 0 h 71"/>
                <a:gd name="T6" fmla="*/ 1 w 71"/>
                <a:gd name="T7" fmla="*/ 0 h 71"/>
                <a:gd name="T8" fmla="*/ 1 w 71"/>
                <a:gd name="T9" fmla="*/ 0 h 71"/>
                <a:gd name="T10" fmla="*/ 1 w 71"/>
                <a:gd name="T11" fmla="*/ 0 h 71"/>
                <a:gd name="T12" fmla="*/ 1 w 71"/>
                <a:gd name="T13" fmla="*/ 0 h 71"/>
                <a:gd name="T14" fmla="*/ 0 w 71"/>
                <a:gd name="T15" fmla="*/ 0 h 71"/>
                <a:gd name="T16" fmla="*/ 1 w 71"/>
                <a:gd name="T17" fmla="*/ 0 h 71"/>
                <a:gd name="T18" fmla="*/ 1 w 71"/>
                <a:gd name="T19" fmla="*/ 0 h 71"/>
                <a:gd name="T20" fmla="*/ 1 w 71"/>
                <a:gd name="T21" fmla="*/ 0 h 71"/>
                <a:gd name="T22" fmla="*/ 1 w 71"/>
                <a:gd name="T23" fmla="*/ 0 h 71"/>
                <a:gd name="T24" fmla="*/ 1 w 71"/>
                <a:gd name="T25" fmla="*/ 0 h 71"/>
                <a:gd name="T26" fmla="*/ 1 w 71"/>
                <a:gd name="T27" fmla="*/ 0 h 71"/>
                <a:gd name="T28" fmla="*/ 1 w 71"/>
                <a:gd name="T29" fmla="*/ 0 h 71"/>
                <a:gd name="T30" fmla="*/ 1 w 71"/>
                <a:gd name="T31" fmla="*/ 0 h 71"/>
                <a:gd name="T32" fmla="*/ 1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1">
                  <a:moveTo>
                    <a:pt x="71" y="71"/>
                  </a:moveTo>
                  <a:lnTo>
                    <a:pt x="63" y="65"/>
                  </a:lnTo>
                  <a:lnTo>
                    <a:pt x="51" y="57"/>
                  </a:lnTo>
                  <a:lnTo>
                    <a:pt x="38" y="46"/>
                  </a:lnTo>
                  <a:lnTo>
                    <a:pt x="24" y="35"/>
                  </a:lnTo>
                  <a:lnTo>
                    <a:pt x="13" y="23"/>
                  </a:lnTo>
                  <a:lnTo>
                    <a:pt x="3" y="13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7"/>
                  </a:lnTo>
                  <a:lnTo>
                    <a:pt x="53" y="41"/>
                  </a:lnTo>
                  <a:lnTo>
                    <a:pt x="62" y="52"/>
                  </a:lnTo>
                  <a:lnTo>
                    <a:pt x="69" y="64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185"/>
            <p:cNvSpPr>
              <a:spLocks/>
            </p:cNvSpPr>
            <p:nvPr/>
          </p:nvSpPr>
          <p:spPr bwMode="auto">
            <a:xfrm>
              <a:off x="4848" y="4052"/>
              <a:ext cx="33" cy="32"/>
            </a:xfrm>
            <a:custGeom>
              <a:avLst/>
              <a:gdLst>
                <a:gd name="T0" fmla="*/ 1 w 64"/>
                <a:gd name="T1" fmla="*/ 0 h 64"/>
                <a:gd name="T2" fmla="*/ 1 w 64"/>
                <a:gd name="T3" fmla="*/ 1 h 64"/>
                <a:gd name="T4" fmla="*/ 1 w 64"/>
                <a:gd name="T5" fmla="*/ 1 h 64"/>
                <a:gd name="T6" fmla="*/ 1 w 64"/>
                <a:gd name="T7" fmla="*/ 1 h 64"/>
                <a:gd name="T8" fmla="*/ 1 w 64"/>
                <a:gd name="T9" fmla="*/ 1 h 64"/>
                <a:gd name="T10" fmla="*/ 1 w 64"/>
                <a:gd name="T11" fmla="*/ 1 h 64"/>
                <a:gd name="T12" fmla="*/ 1 w 64"/>
                <a:gd name="T13" fmla="*/ 1 h 64"/>
                <a:gd name="T14" fmla="*/ 1 w 64"/>
                <a:gd name="T15" fmla="*/ 1 h 64"/>
                <a:gd name="T16" fmla="*/ 1 w 64"/>
                <a:gd name="T17" fmla="*/ 1 h 64"/>
                <a:gd name="T18" fmla="*/ 1 w 64"/>
                <a:gd name="T19" fmla="*/ 1 h 64"/>
                <a:gd name="T20" fmla="*/ 1 w 64"/>
                <a:gd name="T21" fmla="*/ 1 h 64"/>
                <a:gd name="T22" fmla="*/ 1 w 64"/>
                <a:gd name="T23" fmla="*/ 1 h 64"/>
                <a:gd name="T24" fmla="*/ 1 w 64"/>
                <a:gd name="T25" fmla="*/ 1 h 64"/>
                <a:gd name="T26" fmla="*/ 1 w 64"/>
                <a:gd name="T27" fmla="*/ 1 h 64"/>
                <a:gd name="T28" fmla="*/ 1 w 64"/>
                <a:gd name="T29" fmla="*/ 1 h 64"/>
                <a:gd name="T30" fmla="*/ 0 w 64"/>
                <a:gd name="T31" fmla="*/ 1 h 64"/>
                <a:gd name="T32" fmla="*/ 1 w 6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4">
                  <a:moveTo>
                    <a:pt x="3" y="0"/>
                  </a:moveTo>
                  <a:lnTo>
                    <a:pt x="7" y="1"/>
                  </a:lnTo>
                  <a:lnTo>
                    <a:pt x="12" y="6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38" y="37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64" y="64"/>
                  </a:lnTo>
                  <a:lnTo>
                    <a:pt x="53" y="61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186"/>
            <p:cNvSpPr>
              <a:spLocks/>
            </p:cNvSpPr>
            <p:nvPr/>
          </p:nvSpPr>
          <p:spPr bwMode="auto">
            <a:xfrm>
              <a:off x="469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3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5"/>
                  </a:lnTo>
                  <a:lnTo>
                    <a:pt x="224" y="25"/>
                  </a:lnTo>
                  <a:lnTo>
                    <a:pt x="203" y="20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9"/>
                  </a:lnTo>
                  <a:lnTo>
                    <a:pt x="62" y="22"/>
                  </a:lnTo>
                  <a:lnTo>
                    <a:pt x="44" y="27"/>
                  </a:lnTo>
                  <a:lnTo>
                    <a:pt x="28" y="30"/>
                  </a:lnTo>
                  <a:lnTo>
                    <a:pt x="13" y="3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5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5"/>
                  </a:lnTo>
                  <a:lnTo>
                    <a:pt x="218" y="11"/>
                  </a:lnTo>
                  <a:lnTo>
                    <a:pt x="242" y="17"/>
                  </a:lnTo>
                  <a:lnTo>
                    <a:pt x="263" y="27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187"/>
            <p:cNvSpPr>
              <a:spLocks/>
            </p:cNvSpPr>
            <p:nvPr/>
          </p:nvSpPr>
          <p:spPr bwMode="auto">
            <a:xfrm>
              <a:off x="469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9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6" y="44"/>
                  </a:lnTo>
                  <a:lnTo>
                    <a:pt x="21" y="33"/>
                  </a:lnTo>
                  <a:lnTo>
                    <a:pt x="27" y="21"/>
                  </a:lnTo>
                  <a:lnTo>
                    <a:pt x="3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188"/>
            <p:cNvSpPr>
              <a:spLocks/>
            </p:cNvSpPr>
            <p:nvPr/>
          </p:nvSpPr>
          <p:spPr bwMode="auto">
            <a:xfrm>
              <a:off x="4704" y="4120"/>
              <a:ext cx="22" cy="38"/>
            </a:xfrm>
            <a:custGeom>
              <a:avLst/>
              <a:gdLst>
                <a:gd name="T0" fmla="*/ 0 w 45"/>
                <a:gd name="T1" fmla="*/ 1 h 74"/>
                <a:gd name="T2" fmla="*/ 0 w 45"/>
                <a:gd name="T3" fmla="*/ 1 h 74"/>
                <a:gd name="T4" fmla="*/ 0 w 45"/>
                <a:gd name="T5" fmla="*/ 1 h 74"/>
                <a:gd name="T6" fmla="*/ 0 w 45"/>
                <a:gd name="T7" fmla="*/ 1 h 74"/>
                <a:gd name="T8" fmla="*/ 0 w 45"/>
                <a:gd name="T9" fmla="*/ 1 h 74"/>
                <a:gd name="T10" fmla="*/ 0 w 45"/>
                <a:gd name="T11" fmla="*/ 1 h 74"/>
                <a:gd name="T12" fmla="*/ 0 w 45"/>
                <a:gd name="T13" fmla="*/ 1 h 74"/>
                <a:gd name="T14" fmla="*/ 0 w 45"/>
                <a:gd name="T15" fmla="*/ 1 h 74"/>
                <a:gd name="T16" fmla="*/ 0 w 45"/>
                <a:gd name="T17" fmla="*/ 0 h 74"/>
                <a:gd name="T18" fmla="*/ 0 w 45"/>
                <a:gd name="T19" fmla="*/ 1 h 74"/>
                <a:gd name="T20" fmla="*/ 0 w 45"/>
                <a:gd name="T21" fmla="*/ 1 h 74"/>
                <a:gd name="T22" fmla="*/ 0 w 45"/>
                <a:gd name="T23" fmla="*/ 1 h 74"/>
                <a:gd name="T24" fmla="*/ 0 w 45"/>
                <a:gd name="T25" fmla="*/ 1 h 74"/>
                <a:gd name="T26" fmla="*/ 0 w 45"/>
                <a:gd name="T27" fmla="*/ 1 h 74"/>
                <a:gd name="T28" fmla="*/ 0 w 45"/>
                <a:gd name="T29" fmla="*/ 1 h 74"/>
                <a:gd name="T30" fmla="*/ 0 w 45"/>
                <a:gd name="T31" fmla="*/ 1 h 74"/>
                <a:gd name="T32" fmla="*/ 0 w 45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4">
                  <a:moveTo>
                    <a:pt x="1" y="74"/>
                  </a:moveTo>
                  <a:lnTo>
                    <a:pt x="0" y="71"/>
                  </a:lnTo>
                  <a:lnTo>
                    <a:pt x="1" y="64"/>
                  </a:lnTo>
                  <a:lnTo>
                    <a:pt x="4" y="55"/>
                  </a:lnTo>
                  <a:lnTo>
                    <a:pt x="9" y="43"/>
                  </a:lnTo>
                  <a:lnTo>
                    <a:pt x="16" y="31"/>
                  </a:lnTo>
                  <a:lnTo>
                    <a:pt x="24" y="19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0"/>
                  </a:lnTo>
                  <a:lnTo>
                    <a:pt x="26" y="33"/>
                  </a:lnTo>
                  <a:lnTo>
                    <a:pt x="21" y="46"/>
                  </a:lnTo>
                  <a:lnTo>
                    <a:pt x="14" y="57"/>
                  </a:lnTo>
                  <a:lnTo>
                    <a:pt x="9" y="66"/>
                  </a:lnTo>
                  <a:lnTo>
                    <a:pt x="4" y="73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189"/>
            <p:cNvSpPr>
              <a:spLocks/>
            </p:cNvSpPr>
            <p:nvPr/>
          </p:nvSpPr>
          <p:spPr bwMode="auto">
            <a:xfrm>
              <a:off x="4727" y="4117"/>
              <a:ext cx="30" cy="49"/>
            </a:xfrm>
            <a:custGeom>
              <a:avLst/>
              <a:gdLst>
                <a:gd name="T0" fmla="*/ 1 w 60"/>
                <a:gd name="T1" fmla="*/ 1 h 97"/>
                <a:gd name="T2" fmla="*/ 0 w 60"/>
                <a:gd name="T3" fmla="*/ 1 h 97"/>
                <a:gd name="T4" fmla="*/ 1 w 60"/>
                <a:gd name="T5" fmla="*/ 1 h 97"/>
                <a:gd name="T6" fmla="*/ 1 w 60"/>
                <a:gd name="T7" fmla="*/ 1 h 97"/>
                <a:gd name="T8" fmla="*/ 1 w 60"/>
                <a:gd name="T9" fmla="*/ 1 h 97"/>
                <a:gd name="T10" fmla="*/ 1 w 60"/>
                <a:gd name="T11" fmla="*/ 1 h 97"/>
                <a:gd name="T12" fmla="*/ 1 w 60"/>
                <a:gd name="T13" fmla="*/ 1 h 97"/>
                <a:gd name="T14" fmla="*/ 1 w 60"/>
                <a:gd name="T15" fmla="*/ 1 h 97"/>
                <a:gd name="T16" fmla="*/ 1 w 60"/>
                <a:gd name="T17" fmla="*/ 0 h 97"/>
                <a:gd name="T18" fmla="*/ 1 w 60"/>
                <a:gd name="T19" fmla="*/ 1 h 97"/>
                <a:gd name="T20" fmla="*/ 1 w 60"/>
                <a:gd name="T21" fmla="*/ 1 h 97"/>
                <a:gd name="T22" fmla="*/ 1 w 60"/>
                <a:gd name="T23" fmla="*/ 1 h 97"/>
                <a:gd name="T24" fmla="*/ 1 w 60"/>
                <a:gd name="T25" fmla="*/ 1 h 97"/>
                <a:gd name="T26" fmla="*/ 1 w 60"/>
                <a:gd name="T27" fmla="*/ 1 h 97"/>
                <a:gd name="T28" fmla="*/ 1 w 60"/>
                <a:gd name="T29" fmla="*/ 1 h 97"/>
                <a:gd name="T30" fmla="*/ 1 w 60"/>
                <a:gd name="T31" fmla="*/ 1 h 97"/>
                <a:gd name="T32" fmla="*/ 1 w 60"/>
                <a:gd name="T33" fmla="*/ 1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7">
                  <a:moveTo>
                    <a:pt x="1" y="97"/>
                  </a:moveTo>
                  <a:lnTo>
                    <a:pt x="0" y="92"/>
                  </a:lnTo>
                  <a:lnTo>
                    <a:pt x="2" y="81"/>
                  </a:lnTo>
                  <a:lnTo>
                    <a:pt x="8" y="68"/>
                  </a:lnTo>
                  <a:lnTo>
                    <a:pt x="15" y="51"/>
                  </a:lnTo>
                  <a:lnTo>
                    <a:pt x="25" y="35"/>
                  </a:lnTo>
                  <a:lnTo>
                    <a:pt x="37" y="20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0"/>
                  </a:lnTo>
                  <a:lnTo>
                    <a:pt x="40" y="36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6"/>
                  </a:lnTo>
                  <a:lnTo>
                    <a:pt x="6" y="95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190"/>
            <p:cNvSpPr>
              <a:spLocks/>
            </p:cNvSpPr>
            <p:nvPr/>
          </p:nvSpPr>
          <p:spPr bwMode="auto">
            <a:xfrm>
              <a:off x="4753" y="4120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2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40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2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91"/>
            <p:cNvSpPr>
              <a:spLocks/>
            </p:cNvSpPr>
            <p:nvPr/>
          </p:nvSpPr>
          <p:spPr bwMode="auto">
            <a:xfrm>
              <a:off x="4770" y="4124"/>
              <a:ext cx="35" cy="43"/>
            </a:xfrm>
            <a:custGeom>
              <a:avLst/>
              <a:gdLst>
                <a:gd name="T0" fmla="*/ 0 w 71"/>
                <a:gd name="T1" fmla="*/ 1 h 86"/>
                <a:gd name="T2" fmla="*/ 0 w 71"/>
                <a:gd name="T3" fmla="*/ 1 h 86"/>
                <a:gd name="T4" fmla="*/ 0 w 71"/>
                <a:gd name="T5" fmla="*/ 1 h 86"/>
                <a:gd name="T6" fmla="*/ 0 w 71"/>
                <a:gd name="T7" fmla="*/ 1 h 86"/>
                <a:gd name="T8" fmla="*/ 0 w 71"/>
                <a:gd name="T9" fmla="*/ 1 h 86"/>
                <a:gd name="T10" fmla="*/ 0 w 71"/>
                <a:gd name="T11" fmla="*/ 1 h 86"/>
                <a:gd name="T12" fmla="*/ 0 w 71"/>
                <a:gd name="T13" fmla="*/ 1 h 86"/>
                <a:gd name="T14" fmla="*/ 0 w 71"/>
                <a:gd name="T15" fmla="*/ 1 h 86"/>
                <a:gd name="T16" fmla="*/ 0 w 71"/>
                <a:gd name="T17" fmla="*/ 0 h 86"/>
                <a:gd name="T18" fmla="*/ 0 w 71"/>
                <a:gd name="T19" fmla="*/ 1 h 86"/>
                <a:gd name="T20" fmla="*/ 0 w 71"/>
                <a:gd name="T21" fmla="*/ 1 h 86"/>
                <a:gd name="T22" fmla="*/ 0 w 71"/>
                <a:gd name="T23" fmla="*/ 1 h 86"/>
                <a:gd name="T24" fmla="*/ 0 w 71"/>
                <a:gd name="T25" fmla="*/ 1 h 86"/>
                <a:gd name="T26" fmla="*/ 0 w 71"/>
                <a:gd name="T27" fmla="*/ 1 h 86"/>
                <a:gd name="T28" fmla="*/ 0 w 71"/>
                <a:gd name="T29" fmla="*/ 1 h 86"/>
                <a:gd name="T30" fmla="*/ 0 w 71"/>
                <a:gd name="T31" fmla="*/ 1 h 86"/>
                <a:gd name="T32" fmla="*/ 0 w 71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6">
                  <a:moveTo>
                    <a:pt x="0" y="86"/>
                  </a:moveTo>
                  <a:lnTo>
                    <a:pt x="0" y="81"/>
                  </a:lnTo>
                  <a:lnTo>
                    <a:pt x="5" y="71"/>
                  </a:lnTo>
                  <a:lnTo>
                    <a:pt x="14" y="57"/>
                  </a:lnTo>
                  <a:lnTo>
                    <a:pt x="25" y="42"/>
                  </a:lnTo>
                  <a:lnTo>
                    <a:pt x="37" y="27"/>
                  </a:lnTo>
                  <a:lnTo>
                    <a:pt x="50" y="13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0"/>
                  </a:lnTo>
                  <a:lnTo>
                    <a:pt x="46" y="35"/>
                  </a:lnTo>
                  <a:lnTo>
                    <a:pt x="35" y="51"/>
                  </a:lnTo>
                  <a:lnTo>
                    <a:pt x="24" y="66"/>
                  </a:lnTo>
                  <a:lnTo>
                    <a:pt x="14" y="78"/>
                  </a:lnTo>
                  <a:lnTo>
                    <a:pt x="6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192"/>
            <p:cNvSpPr>
              <a:spLocks/>
            </p:cNvSpPr>
            <p:nvPr/>
          </p:nvSpPr>
          <p:spPr bwMode="auto">
            <a:xfrm>
              <a:off x="4789" y="4130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6"/>
                  </a:lnTo>
                  <a:lnTo>
                    <a:pt x="27" y="24"/>
                  </a:lnTo>
                  <a:lnTo>
                    <a:pt x="37" y="13"/>
                  </a:lnTo>
                  <a:lnTo>
                    <a:pt x="48" y="5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3"/>
                  </a:lnTo>
                  <a:lnTo>
                    <a:pt x="20" y="55"/>
                  </a:lnTo>
                  <a:lnTo>
                    <a:pt x="12" y="65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93"/>
            <p:cNvSpPr>
              <a:spLocks/>
            </p:cNvSpPr>
            <p:nvPr/>
          </p:nvSpPr>
          <p:spPr bwMode="auto">
            <a:xfrm>
              <a:off x="4808" y="4140"/>
              <a:ext cx="26" cy="25"/>
            </a:xfrm>
            <a:custGeom>
              <a:avLst/>
              <a:gdLst>
                <a:gd name="T0" fmla="*/ 0 w 53"/>
                <a:gd name="T1" fmla="*/ 1 h 50"/>
                <a:gd name="T2" fmla="*/ 0 w 53"/>
                <a:gd name="T3" fmla="*/ 1 h 50"/>
                <a:gd name="T4" fmla="*/ 0 w 53"/>
                <a:gd name="T5" fmla="*/ 1 h 50"/>
                <a:gd name="T6" fmla="*/ 0 w 53"/>
                <a:gd name="T7" fmla="*/ 1 h 50"/>
                <a:gd name="T8" fmla="*/ 0 w 53"/>
                <a:gd name="T9" fmla="*/ 1 h 50"/>
                <a:gd name="T10" fmla="*/ 0 w 53"/>
                <a:gd name="T11" fmla="*/ 1 h 50"/>
                <a:gd name="T12" fmla="*/ 0 w 53"/>
                <a:gd name="T13" fmla="*/ 1 h 50"/>
                <a:gd name="T14" fmla="*/ 0 w 53"/>
                <a:gd name="T15" fmla="*/ 1 h 50"/>
                <a:gd name="T16" fmla="*/ 0 w 53"/>
                <a:gd name="T17" fmla="*/ 0 h 50"/>
                <a:gd name="T18" fmla="*/ 0 w 53"/>
                <a:gd name="T19" fmla="*/ 1 h 50"/>
                <a:gd name="T20" fmla="*/ 0 w 53"/>
                <a:gd name="T21" fmla="*/ 1 h 50"/>
                <a:gd name="T22" fmla="*/ 0 w 53"/>
                <a:gd name="T23" fmla="*/ 1 h 50"/>
                <a:gd name="T24" fmla="*/ 0 w 53"/>
                <a:gd name="T25" fmla="*/ 1 h 50"/>
                <a:gd name="T26" fmla="*/ 0 w 53"/>
                <a:gd name="T27" fmla="*/ 1 h 50"/>
                <a:gd name="T28" fmla="*/ 0 w 53"/>
                <a:gd name="T29" fmla="*/ 1 h 50"/>
                <a:gd name="T30" fmla="*/ 0 w 53"/>
                <a:gd name="T31" fmla="*/ 1 h 50"/>
                <a:gd name="T32" fmla="*/ 0 w 53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0">
                  <a:moveTo>
                    <a:pt x="0" y="50"/>
                  </a:moveTo>
                  <a:lnTo>
                    <a:pt x="0" y="47"/>
                  </a:lnTo>
                  <a:lnTo>
                    <a:pt x="4" y="40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3"/>
                  </a:lnTo>
                  <a:lnTo>
                    <a:pt x="38" y="5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5"/>
                  </a:lnTo>
                  <a:lnTo>
                    <a:pt x="40" y="12"/>
                  </a:lnTo>
                  <a:lnTo>
                    <a:pt x="33" y="20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94"/>
            <p:cNvSpPr>
              <a:spLocks/>
            </p:cNvSpPr>
            <p:nvPr/>
          </p:nvSpPr>
          <p:spPr bwMode="auto">
            <a:xfrm>
              <a:off x="4825" y="4146"/>
              <a:ext cx="18" cy="17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0 h 35"/>
                <a:gd name="T4" fmla="*/ 1 w 34"/>
                <a:gd name="T5" fmla="*/ 0 h 35"/>
                <a:gd name="T6" fmla="*/ 1 w 34"/>
                <a:gd name="T7" fmla="*/ 0 h 35"/>
                <a:gd name="T8" fmla="*/ 1 w 34"/>
                <a:gd name="T9" fmla="*/ 0 h 35"/>
                <a:gd name="T10" fmla="*/ 1 w 34"/>
                <a:gd name="T11" fmla="*/ 0 h 35"/>
                <a:gd name="T12" fmla="*/ 1 w 34"/>
                <a:gd name="T13" fmla="*/ 0 h 35"/>
                <a:gd name="T14" fmla="*/ 1 w 34"/>
                <a:gd name="T15" fmla="*/ 0 h 35"/>
                <a:gd name="T16" fmla="*/ 1 w 34"/>
                <a:gd name="T17" fmla="*/ 0 h 35"/>
                <a:gd name="T18" fmla="*/ 1 w 34"/>
                <a:gd name="T19" fmla="*/ 0 h 35"/>
                <a:gd name="T20" fmla="*/ 1 w 34"/>
                <a:gd name="T21" fmla="*/ 0 h 35"/>
                <a:gd name="T22" fmla="*/ 1 w 34"/>
                <a:gd name="T23" fmla="*/ 0 h 35"/>
                <a:gd name="T24" fmla="*/ 1 w 34"/>
                <a:gd name="T25" fmla="*/ 0 h 35"/>
                <a:gd name="T26" fmla="*/ 1 w 34"/>
                <a:gd name="T27" fmla="*/ 0 h 35"/>
                <a:gd name="T28" fmla="*/ 1 w 34"/>
                <a:gd name="T29" fmla="*/ 0 h 35"/>
                <a:gd name="T30" fmla="*/ 1 w 34"/>
                <a:gd name="T31" fmla="*/ 0 h 35"/>
                <a:gd name="T32" fmla="*/ 0 w 3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5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9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4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95"/>
            <p:cNvSpPr>
              <a:spLocks/>
            </p:cNvSpPr>
            <p:nvPr/>
          </p:nvSpPr>
          <p:spPr bwMode="auto">
            <a:xfrm>
              <a:off x="4680" y="4130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4"/>
                  </a:lnTo>
                  <a:lnTo>
                    <a:pt x="33" y="10"/>
                  </a:lnTo>
                  <a:lnTo>
                    <a:pt x="28" y="19"/>
                  </a:lnTo>
                  <a:lnTo>
                    <a:pt x="23" y="27"/>
                  </a:lnTo>
                  <a:lnTo>
                    <a:pt x="17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7"/>
                  </a:lnTo>
                  <a:lnTo>
                    <a:pt x="13" y="20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196"/>
            <p:cNvSpPr>
              <a:spLocks/>
            </p:cNvSpPr>
            <p:nvPr/>
          </p:nvSpPr>
          <p:spPr bwMode="auto">
            <a:xfrm>
              <a:off x="4677" y="4118"/>
              <a:ext cx="24" cy="11"/>
            </a:xfrm>
            <a:custGeom>
              <a:avLst/>
              <a:gdLst>
                <a:gd name="T0" fmla="*/ 1 w 47"/>
                <a:gd name="T1" fmla="*/ 1 h 22"/>
                <a:gd name="T2" fmla="*/ 1 w 47"/>
                <a:gd name="T3" fmla="*/ 1 h 22"/>
                <a:gd name="T4" fmla="*/ 1 w 47"/>
                <a:gd name="T5" fmla="*/ 1 h 22"/>
                <a:gd name="T6" fmla="*/ 1 w 47"/>
                <a:gd name="T7" fmla="*/ 1 h 22"/>
                <a:gd name="T8" fmla="*/ 1 w 47"/>
                <a:gd name="T9" fmla="*/ 1 h 22"/>
                <a:gd name="T10" fmla="*/ 1 w 47"/>
                <a:gd name="T11" fmla="*/ 1 h 22"/>
                <a:gd name="T12" fmla="*/ 1 w 47"/>
                <a:gd name="T13" fmla="*/ 1 h 22"/>
                <a:gd name="T14" fmla="*/ 1 w 47"/>
                <a:gd name="T15" fmla="*/ 0 h 22"/>
                <a:gd name="T16" fmla="*/ 0 w 47"/>
                <a:gd name="T17" fmla="*/ 1 h 22"/>
                <a:gd name="T18" fmla="*/ 0 w 47"/>
                <a:gd name="T19" fmla="*/ 1 h 22"/>
                <a:gd name="T20" fmla="*/ 1 w 47"/>
                <a:gd name="T21" fmla="*/ 1 h 22"/>
                <a:gd name="T22" fmla="*/ 1 w 47"/>
                <a:gd name="T23" fmla="*/ 1 h 22"/>
                <a:gd name="T24" fmla="*/ 1 w 47"/>
                <a:gd name="T25" fmla="*/ 1 h 22"/>
                <a:gd name="T26" fmla="*/ 1 w 47"/>
                <a:gd name="T27" fmla="*/ 1 h 22"/>
                <a:gd name="T28" fmla="*/ 1 w 47"/>
                <a:gd name="T29" fmla="*/ 1 h 22"/>
                <a:gd name="T30" fmla="*/ 1 w 47"/>
                <a:gd name="T31" fmla="*/ 1 h 22"/>
                <a:gd name="T32" fmla="*/ 1 w 47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lnTo>
                    <a:pt x="44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24" y="8"/>
                  </a:lnTo>
                  <a:lnTo>
                    <a:pt x="17" y="5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3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1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197"/>
            <p:cNvSpPr>
              <a:spLocks/>
            </p:cNvSpPr>
            <p:nvPr/>
          </p:nvSpPr>
          <p:spPr bwMode="auto">
            <a:xfrm>
              <a:off x="4670" y="4131"/>
              <a:ext cx="26" cy="7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1 h 13"/>
                <a:gd name="T12" fmla="*/ 0 w 53"/>
                <a:gd name="T13" fmla="*/ 1 h 13"/>
                <a:gd name="T14" fmla="*/ 0 w 53"/>
                <a:gd name="T15" fmla="*/ 1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0 w 53"/>
                <a:gd name="T23" fmla="*/ 1 h 13"/>
                <a:gd name="T24" fmla="*/ 0 w 53"/>
                <a:gd name="T25" fmla="*/ 1 h 13"/>
                <a:gd name="T26" fmla="*/ 0 w 53"/>
                <a:gd name="T27" fmla="*/ 1 h 13"/>
                <a:gd name="T28" fmla="*/ 0 w 53"/>
                <a:gd name="T29" fmla="*/ 1 h 13"/>
                <a:gd name="T30" fmla="*/ 0 w 53"/>
                <a:gd name="T31" fmla="*/ 1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1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198"/>
            <p:cNvSpPr>
              <a:spLocks/>
            </p:cNvSpPr>
            <p:nvPr/>
          </p:nvSpPr>
          <p:spPr bwMode="auto">
            <a:xfrm>
              <a:off x="4685" y="4105"/>
              <a:ext cx="24" cy="20"/>
            </a:xfrm>
            <a:custGeom>
              <a:avLst/>
              <a:gdLst>
                <a:gd name="T0" fmla="*/ 1 w 48"/>
                <a:gd name="T1" fmla="*/ 1 h 40"/>
                <a:gd name="T2" fmla="*/ 1 w 48"/>
                <a:gd name="T3" fmla="*/ 1 h 40"/>
                <a:gd name="T4" fmla="*/ 1 w 48"/>
                <a:gd name="T5" fmla="*/ 1 h 40"/>
                <a:gd name="T6" fmla="*/ 1 w 48"/>
                <a:gd name="T7" fmla="*/ 1 h 40"/>
                <a:gd name="T8" fmla="*/ 1 w 48"/>
                <a:gd name="T9" fmla="*/ 1 h 40"/>
                <a:gd name="T10" fmla="*/ 1 w 48"/>
                <a:gd name="T11" fmla="*/ 1 h 40"/>
                <a:gd name="T12" fmla="*/ 1 w 48"/>
                <a:gd name="T13" fmla="*/ 1 h 40"/>
                <a:gd name="T14" fmla="*/ 0 w 48"/>
                <a:gd name="T15" fmla="*/ 1 h 40"/>
                <a:gd name="T16" fmla="*/ 1 w 48"/>
                <a:gd name="T17" fmla="*/ 1 h 40"/>
                <a:gd name="T18" fmla="*/ 1 w 48"/>
                <a:gd name="T19" fmla="*/ 0 h 40"/>
                <a:gd name="T20" fmla="*/ 1 w 48"/>
                <a:gd name="T21" fmla="*/ 1 h 40"/>
                <a:gd name="T22" fmla="*/ 1 w 48"/>
                <a:gd name="T23" fmla="*/ 1 h 40"/>
                <a:gd name="T24" fmla="*/ 1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1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0">
                  <a:moveTo>
                    <a:pt x="48" y="40"/>
                  </a:moveTo>
                  <a:lnTo>
                    <a:pt x="42" y="36"/>
                  </a:lnTo>
                  <a:lnTo>
                    <a:pt x="34" y="31"/>
                  </a:lnTo>
                  <a:lnTo>
                    <a:pt x="25" y="25"/>
                  </a:lnTo>
                  <a:lnTo>
                    <a:pt x="16" y="19"/>
                  </a:lnTo>
                  <a:lnTo>
                    <a:pt x="9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199"/>
            <p:cNvSpPr>
              <a:spLocks/>
            </p:cNvSpPr>
            <p:nvPr/>
          </p:nvSpPr>
          <p:spPr bwMode="auto">
            <a:xfrm>
              <a:off x="4831" y="4108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200"/>
            <p:cNvSpPr>
              <a:spLocks/>
            </p:cNvSpPr>
            <p:nvPr/>
          </p:nvSpPr>
          <p:spPr bwMode="auto">
            <a:xfrm>
              <a:off x="4840" y="4113"/>
              <a:ext cx="11" cy="33"/>
            </a:xfrm>
            <a:custGeom>
              <a:avLst/>
              <a:gdLst>
                <a:gd name="T0" fmla="*/ 0 w 23"/>
                <a:gd name="T1" fmla="*/ 1 h 65"/>
                <a:gd name="T2" fmla="*/ 0 w 23"/>
                <a:gd name="T3" fmla="*/ 1 h 65"/>
                <a:gd name="T4" fmla="*/ 0 w 23"/>
                <a:gd name="T5" fmla="*/ 1 h 65"/>
                <a:gd name="T6" fmla="*/ 0 w 23"/>
                <a:gd name="T7" fmla="*/ 1 h 65"/>
                <a:gd name="T8" fmla="*/ 0 w 23"/>
                <a:gd name="T9" fmla="*/ 0 h 65"/>
                <a:gd name="T10" fmla="*/ 0 w 23"/>
                <a:gd name="T11" fmla="*/ 1 h 65"/>
                <a:gd name="T12" fmla="*/ 0 w 23"/>
                <a:gd name="T13" fmla="*/ 1 h 65"/>
                <a:gd name="T14" fmla="*/ 0 w 23"/>
                <a:gd name="T15" fmla="*/ 1 h 65"/>
                <a:gd name="T16" fmla="*/ 0 w 23"/>
                <a:gd name="T17" fmla="*/ 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lnTo>
                    <a:pt x="1" y="50"/>
                  </a:lnTo>
                  <a:lnTo>
                    <a:pt x="4" y="28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8"/>
                  </a:lnTo>
                  <a:lnTo>
                    <a:pt x="6" y="5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201"/>
            <p:cNvSpPr>
              <a:spLocks/>
            </p:cNvSpPr>
            <p:nvPr/>
          </p:nvSpPr>
          <p:spPr bwMode="auto">
            <a:xfrm>
              <a:off x="4814" y="4099"/>
              <a:ext cx="7" cy="32"/>
            </a:xfrm>
            <a:custGeom>
              <a:avLst/>
              <a:gdLst>
                <a:gd name="T0" fmla="*/ 1 w 14"/>
                <a:gd name="T1" fmla="*/ 1 h 63"/>
                <a:gd name="T2" fmla="*/ 1 w 14"/>
                <a:gd name="T3" fmla="*/ 1 h 63"/>
                <a:gd name="T4" fmla="*/ 0 w 14"/>
                <a:gd name="T5" fmla="*/ 1 h 63"/>
                <a:gd name="T6" fmla="*/ 1 w 14"/>
                <a:gd name="T7" fmla="*/ 1 h 63"/>
                <a:gd name="T8" fmla="*/ 1 w 14"/>
                <a:gd name="T9" fmla="*/ 0 h 63"/>
                <a:gd name="T10" fmla="*/ 1 w 14"/>
                <a:gd name="T11" fmla="*/ 1 h 63"/>
                <a:gd name="T12" fmla="*/ 1 w 14"/>
                <a:gd name="T13" fmla="*/ 1 h 63"/>
                <a:gd name="T14" fmla="*/ 1 w 14"/>
                <a:gd name="T15" fmla="*/ 1 h 63"/>
                <a:gd name="T16" fmla="*/ 1 w 14"/>
                <a:gd name="T17" fmla="*/ 1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3"/>
                  </a:lnTo>
                  <a:lnTo>
                    <a:pt x="8" y="0"/>
                  </a:lnTo>
                  <a:lnTo>
                    <a:pt x="14" y="5"/>
                  </a:lnTo>
                  <a:lnTo>
                    <a:pt x="12" y="23"/>
                  </a:lnTo>
                  <a:lnTo>
                    <a:pt x="9" y="45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202"/>
            <p:cNvSpPr>
              <a:spLocks/>
            </p:cNvSpPr>
            <p:nvPr/>
          </p:nvSpPr>
          <p:spPr bwMode="auto">
            <a:xfrm>
              <a:off x="4794" y="4090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3" y="9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203"/>
            <p:cNvSpPr>
              <a:spLocks/>
            </p:cNvSpPr>
            <p:nvPr/>
          </p:nvSpPr>
          <p:spPr bwMode="auto">
            <a:xfrm>
              <a:off x="4776" y="4081"/>
              <a:ext cx="13" cy="40"/>
            </a:xfrm>
            <a:custGeom>
              <a:avLst/>
              <a:gdLst>
                <a:gd name="T0" fmla="*/ 1 w 25"/>
                <a:gd name="T1" fmla="*/ 0 h 81"/>
                <a:gd name="T2" fmla="*/ 1 w 25"/>
                <a:gd name="T3" fmla="*/ 0 h 81"/>
                <a:gd name="T4" fmla="*/ 1 w 25"/>
                <a:gd name="T5" fmla="*/ 0 h 81"/>
                <a:gd name="T6" fmla="*/ 1 w 25"/>
                <a:gd name="T7" fmla="*/ 0 h 81"/>
                <a:gd name="T8" fmla="*/ 1 w 25"/>
                <a:gd name="T9" fmla="*/ 0 h 81"/>
                <a:gd name="T10" fmla="*/ 1 w 25"/>
                <a:gd name="T11" fmla="*/ 0 h 81"/>
                <a:gd name="T12" fmla="*/ 0 w 25"/>
                <a:gd name="T13" fmla="*/ 0 h 81"/>
                <a:gd name="T14" fmla="*/ 0 w 25"/>
                <a:gd name="T15" fmla="*/ 0 h 81"/>
                <a:gd name="T16" fmla="*/ 1 w 25"/>
                <a:gd name="T17" fmla="*/ 0 h 81"/>
                <a:gd name="T18" fmla="*/ 1 w 25"/>
                <a:gd name="T19" fmla="*/ 0 h 81"/>
                <a:gd name="T20" fmla="*/ 1 w 25"/>
                <a:gd name="T21" fmla="*/ 0 h 81"/>
                <a:gd name="T22" fmla="*/ 1 w 25"/>
                <a:gd name="T23" fmla="*/ 0 h 81"/>
                <a:gd name="T24" fmla="*/ 1 w 25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22" y="73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8" y="38"/>
                  </a:lnTo>
                  <a:lnTo>
                    <a:pt x="22" y="6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204"/>
            <p:cNvSpPr>
              <a:spLocks/>
            </p:cNvSpPr>
            <p:nvPr/>
          </p:nvSpPr>
          <p:spPr bwMode="auto">
            <a:xfrm>
              <a:off x="4736" y="4078"/>
              <a:ext cx="21" cy="43"/>
            </a:xfrm>
            <a:custGeom>
              <a:avLst/>
              <a:gdLst>
                <a:gd name="T0" fmla="*/ 0 w 44"/>
                <a:gd name="T1" fmla="*/ 0 h 87"/>
                <a:gd name="T2" fmla="*/ 0 w 44"/>
                <a:gd name="T3" fmla="*/ 0 h 87"/>
                <a:gd name="T4" fmla="*/ 0 w 44"/>
                <a:gd name="T5" fmla="*/ 0 h 87"/>
                <a:gd name="T6" fmla="*/ 0 w 44"/>
                <a:gd name="T7" fmla="*/ 0 h 87"/>
                <a:gd name="T8" fmla="*/ 0 w 44"/>
                <a:gd name="T9" fmla="*/ 0 h 87"/>
                <a:gd name="T10" fmla="*/ 0 w 44"/>
                <a:gd name="T11" fmla="*/ 0 h 87"/>
                <a:gd name="T12" fmla="*/ 0 w 44"/>
                <a:gd name="T13" fmla="*/ 0 h 87"/>
                <a:gd name="T14" fmla="*/ 0 w 44"/>
                <a:gd name="T15" fmla="*/ 0 h 87"/>
                <a:gd name="T16" fmla="*/ 0 w 44"/>
                <a:gd name="T17" fmla="*/ 0 h 87"/>
                <a:gd name="T18" fmla="*/ 0 w 44"/>
                <a:gd name="T19" fmla="*/ 0 h 87"/>
                <a:gd name="T20" fmla="*/ 0 w 44"/>
                <a:gd name="T21" fmla="*/ 0 h 87"/>
                <a:gd name="T22" fmla="*/ 0 w 44"/>
                <a:gd name="T23" fmla="*/ 0 h 87"/>
                <a:gd name="T24" fmla="*/ 0 w 44"/>
                <a:gd name="T25" fmla="*/ 0 h 87"/>
                <a:gd name="T26" fmla="*/ 0 w 44"/>
                <a:gd name="T27" fmla="*/ 0 h 87"/>
                <a:gd name="T28" fmla="*/ 0 w 44"/>
                <a:gd name="T29" fmla="*/ 0 h 87"/>
                <a:gd name="T30" fmla="*/ 0 w 44"/>
                <a:gd name="T31" fmla="*/ 0 h 87"/>
                <a:gd name="T32" fmla="*/ 0 w 4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7">
                  <a:moveTo>
                    <a:pt x="44" y="87"/>
                  </a:moveTo>
                  <a:lnTo>
                    <a:pt x="37" y="79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6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1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205"/>
            <p:cNvSpPr>
              <a:spLocks/>
            </p:cNvSpPr>
            <p:nvPr/>
          </p:nvSpPr>
          <p:spPr bwMode="auto">
            <a:xfrm>
              <a:off x="4698" y="4085"/>
              <a:ext cx="25" cy="39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w 52"/>
                <a:gd name="T17" fmla="*/ 0 h 80"/>
                <a:gd name="T18" fmla="*/ 0 w 52"/>
                <a:gd name="T19" fmla="*/ 0 h 80"/>
                <a:gd name="T20" fmla="*/ 0 w 52"/>
                <a:gd name="T21" fmla="*/ 0 h 80"/>
                <a:gd name="T22" fmla="*/ 0 w 52"/>
                <a:gd name="T23" fmla="*/ 0 h 80"/>
                <a:gd name="T24" fmla="*/ 0 w 52"/>
                <a:gd name="T25" fmla="*/ 0 h 80"/>
                <a:gd name="T26" fmla="*/ 0 w 52"/>
                <a:gd name="T27" fmla="*/ 0 h 80"/>
                <a:gd name="T28" fmla="*/ 0 w 52"/>
                <a:gd name="T29" fmla="*/ 0 h 80"/>
                <a:gd name="T30" fmla="*/ 0 w 52"/>
                <a:gd name="T31" fmla="*/ 0 h 80"/>
                <a:gd name="T32" fmla="*/ 0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7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206"/>
            <p:cNvSpPr>
              <a:spLocks/>
            </p:cNvSpPr>
            <p:nvPr/>
          </p:nvSpPr>
          <p:spPr bwMode="auto">
            <a:xfrm>
              <a:off x="4751" y="4083"/>
              <a:ext cx="23" cy="36"/>
            </a:xfrm>
            <a:custGeom>
              <a:avLst/>
              <a:gdLst>
                <a:gd name="T0" fmla="*/ 1 w 45"/>
                <a:gd name="T1" fmla="*/ 1 h 72"/>
                <a:gd name="T2" fmla="*/ 1 w 45"/>
                <a:gd name="T3" fmla="*/ 1 h 72"/>
                <a:gd name="T4" fmla="*/ 1 w 45"/>
                <a:gd name="T5" fmla="*/ 1 h 72"/>
                <a:gd name="T6" fmla="*/ 1 w 45"/>
                <a:gd name="T7" fmla="*/ 1 h 72"/>
                <a:gd name="T8" fmla="*/ 1 w 45"/>
                <a:gd name="T9" fmla="*/ 1 h 72"/>
                <a:gd name="T10" fmla="*/ 1 w 45"/>
                <a:gd name="T11" fmla="*/ 1 h 72"/>
                <a:gd name="T12" fmla="*/ 1 w 45"/>
                <a:gd name="T13" fmla="*/ 1 h 72"/>
                <a:gd name="T14" fmla="*/ 0 w 45"/>
                <a:gd name="T15" fmla="*/ 1 h 72"/>
                <a:gd name="T16" fmla="*/ 1 w 45"/>
                <a:gd name="T17" fmla="*/ 0 h 72"/>
                <a:gd name="T18" fmla="*/ 1 w 45"/>
                <a:gd name="T19" fmla="*/ 1 h 72"/>
                <a:gd name="T20" fmla="*/ 1 w 45"/>
                <a:gd name="T21" fmla="*/ 1 h 72"/>
                <a:gd name="T22" fmla="*/ 1 w 45"/>
                <a:gd name="T23" fmla="*/ 1 h 72"/>
                <a:gd name="T24" fmla="*/ 1 w 45"/>
                <a:gd name="T25" fmla="*/ 1 h 72"/>
                <a:gd name="T26" fmla="*/ 1 w 45"/>
                <a:gd name="T27" fmla="*/ 1 h 72"/>
                <a:gd name="T28" fmla="*/ 1 w 45"/>
                <a:gd name="T29" fmla="*/ 1 h 72"/>
                <a:gd name="T30" fmla="*/ 1 w 45"/>
                <a:gd name="T31" fmla="*/ 1 h 72"/>
                <a:gd name="T32" fmla="*/ 1 w 45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2">
                  <a:moveTo>
                    <a:pt x="45" y="72"/>
                  </a:moveTo>
                  <a:lnTo>
                    <a:pt x="39" y="65"/>
                  </a:lnTo>
                  <a:lnTo>
                    <a:pt x="31" y="56"/>
                  </a:lnTo>
                  <a:lnTo>
                    <a:pt x="23" y="45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28" y="32"/>
                  </a:lnTo>
                  <a:lnTo>
                    <a:pt x="32" y="45"/>
                  </a:lnTo>
                  <a:lnTo>
                    <a:pt x="38" y="57"/>
                  </a:lnTo>
                  <a:lnTo>
                    <a:pt x="42" y="6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207"/>
            <p:cNvSpPr>
              <a:spLocks/>
            </p:cNvSpPr>
            <p:nvPr/>
          </p:nvSpPr>
          <p:spPr bwMode="auto">
            <a:xfrm>
              <a:off x="473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9"/>
                  </a:lnTo>
                  <a:lnTo>
                    <a:pt x="67" y="0"/>
                  </a:lnTo>
                  <a:lnTo>
                    <a:pt x="62" y="9"/>
                  </a:lnTo>
                  <a:lnTo>
                    <a:pt x="55" y="22"/>
                  </a:lnTo>
                  <a:lnTo>
                    <a:pt x="46" y="41"/>
                  </a:lnTo>
                  <a:lnTo>
                    <a:pt x="34" y="59"/>
                  </a:lnTo>
                  <a:lnTo>
                    <a:pt x="24" y="78"/>
                  </a:lnTo>
                  <a:lnTo>
                    <a:pt x="14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208"/>
            <p:cNvSpPr>
              <a:spLocks/>
            </p:cNvSpPr>
            <p:nvPr/>
          </p:nvSpPr>
          <p:spPr bwMode="auto">
            <a:xfrm>
              <a:off x="4715" y="4119"/>
              <a:ext cx="29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1 w 57"/>
                <a:gd name="T5" fmla="*/ 0 h 83"/>
                <a:gd name="T6" fmla="*/ 1 w 57"/>
                <a:gd name="T7" fmla="*/ 0 h 83"/>
                <a:gd name="T8" fmla="*/ 1 w 57"/>
                <a:gd name="T9" fmla="*/ 0 h 83"/>
                <a:gd name="T10" fmla="*/ 1 w 57"/>
                <a:gd name="T11" fmla="*/ 0 h 83"/>
                <a:gd name="T12" fmla="*/ 1 w 57"/>
                <a:gd name="T13" fmla="*/ 0 h 83"/>
                <a:gd name="T14" fmla="*/ 1 w 57"/>
                <a:gd name="T15" fmla="*/ 0 h 83"/>
                <a:gd name="T16" fmla="*/ 1 w 57"/>
                <a:gd name="T17" fmla="*/ 0 h 83"/>
                <a:gd name="T18" fmla="*/ 1 w 57"/>
                <a:gd name="T19" fmla="*/ 0 h 83"/>
                <a:gd name="T20" fmla="*/ 1 w 57"/>
                <a:gd name="T21" fmla="*/ 0 h 83"/>
                <a:gd name="T22" fmla="*/ 1 w 57"/>
                <a:gd name="T23" fmla="*/ 0 h 83"/>
                <a:gd name="T24" fmla="*/ 1 w 57"/>
                <a:gd name="T25" fmla="*/ 0 h 83"/>
                <a:gd name="T26" fmla="*/ 1 w 57"/>
                <a:gd name="T27" fmla="*/ 0 h 83"/>
                <a:gd name="T28" fmla="*/ 1 w 57"/>
                <a:gd name="T29" fmla="*/ 0 h 83"/>
                <a:gd name="T30" fmla="*/ 1 w 57"/>
                <a:gd name="T31" fmla="*/ 0 h 83"/>
                <a:gd name="T32" fmla="*/ 0 w 57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1"/>
                  </a:lnTo>
                  <a:lnTo>
                    <a:pt x="34" y="36"/>
                  </a:lnTo>
                  <a:lnTo>
                    <a:pt x="25" y="50"/>
                  </a:lnTo>
                  <a:lnTo>
                    <a:pt x="17" y="63"/>
                  </a:lnTo>
                  <a:lnTo>
                    <a:pt x="9" y="74"/>
                  </a:lnTo>
                  <a:lnTo>
                    <a:pt x="3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209"/>
            <p:cNvSpPr>
              <a:spLocks/>
            </p:cNvSpPr>
            <p:nvPr/>
          </p:nvSpPr>
          <p:spPr bwMode="auto">
            <a:xfrm>
              <a:off x="4715" y="4082"/>
              <a:ext cx="26" cy="39"/>
            </a:xfrm>
            <a:custGeom>
              <a:avLst/>
              <a:gdLst>
                <a:gd name="T0" fmla="*/ 1 w 52"/>
                <a:gd name="T1" fmla="*/ 0 h 80"/>
                <a:gd name="T2" fmla="*/ 1 w 52"/>
                <a:gd name="T3" fmla="*/ 0 h 80"/>
                <a:gd name="T4" fmla="*/ 1 w 52"/>
                <a:gd name="T5" fmla="*/ 0 h 80"/>
                <a:gd name="T6" fmla="*/ 1 w 52"/>
                <a:gd name="T7" fmla="*/ 0 h 80"/>
                <a:gd name="T8" fmla="*/ 1 w 52"/>
                <a:gd name="T9" fmla="*/ 0 h 80"/>
                <a:gd name="T10" fmla="*/ 1 w 52"/>
                <a:gd name="T11" fmla="*/ 0 h 80"/>
                <a:gd name="T12" fmla="*/ 1 w 52"/>
                <a:gd name="T13" fmla="*/ 0 h 80"/>
                <a:gd name="T14" fmla="*/ 0 w 52"/>
                <a:gd name="T15" fmla="*/ 0 h 80"/>
                <a:gd name="T16" fmla="*/ 1 w 52"/>
                <a:gd name="T17" fmla="*/ 0 h 80"/>
                <a:gd name="T18" fmla="*/ 1 w 52"/>
                <a:gd name="T19" fmla="*/ 0 h 80"/>
                <a:gd name="T20" fmla="*/ 1 w 52"/>
                <a:gd name="T21" fmla="*/ 0 h 80"/>
                <a:gd name="T22" fmla="*/ 1 w 52"/>
                <a:gd name="T23" fmla="*/ 0 h 80"/>
                <a:gd name="T24" fmla="*/ 1 w 52"/>
                <a:gd name="T25" fmla="*/ 0 h 80"/>
                <a:gd name="T26" fmla="*/ 1 w 52"/>
                <a:gd name="T27" fmla="*/ 0 h 80"/>
                <a:gd name="T28" fmla="*/ 1 w 52"/>
                <a:gd name="T29" fmla="*/ 0 h 80"/>
                <a:gd name="T30" fmla="*/ 1 w 52"/>
                <a:gd name="T31" fmla="*/ 0 h 80"/>
                <a:gd name="T32" fmla="*/ 1 w 52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0">
                  <a:moveTo>
                    <a:pt x="52" y="80"/>
                  </a:moveTo>
                  <a:lnTo>
                    <a:pt x="45" y="73"/>
                  </a:lnTo>
                  <a:lnTo>
                    <a:pt x="37" y="64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4"/>
                  </a:lnTo>
                  <a:lnTo>
                    <a:pt x="47" y="74"/>
                  </a:lnTo>
                  <a:lnTo>
                    <a:pt x="52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210"/>
            <p:cNvSpPr>
              <a:spLocks/>
            </p:cNvSpPr>
            <p:nvPr/>
          </p:nvSpPr>
          <p:spPr bwMode="auto">
            <a:xfrm>
              <a:off x="457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3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8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3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2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2"/>
                  </a:lnTo>
                  <a:lnTo>
                    <a:pt x="165" y="5"/>
                  </a:lnTo>
                  <a:lnTo>
                    <a:pt x="186" y="10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3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211"/>
            <p:cNvSpPr>
              <a:spLocks/>
            </p:cNvSpPr>
            <p:nvPr/>
          </p:nvSpPr>
          <p:spPr bwMode="auto">
            <a:xfrm>
              <a:off x="458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212"/>
            <p:cNvSpPr>
              <a:spLocks/>
            </p:cNvSpPr>
            <p:nvPr/>
          </p:nvSpPr>
          <p:spPr bwMode="auto">
            <a:xfrm>
              <a:off x="4589" y="4178"/>
              <a:ext cx="19" cy="31"/>
            </a:xfrm>
            <a:custGeom>
              <a:avLst/>
              <a:gdLst>
                <a:gd name="T0" fmla="*/ 1 w 38"/>
                <a:gd name="T1" fmla="*/ 0 h 63"/>
                <a:gd name="T2" fmla="*/ 0 w 38"/>
                <a:gd name="T3" fmla="*/ 0 h 63"/>
                <a:gd name="T4" fmla="*/ 1 w 38"/>
                <a:gd name="T5" fmla="*/ 0 h 63"/>
                <a:gd name="T6" fmla="*/ 1 w 38"/>
                <a:gd name="T7" fmla="*/ 0 h 63"/>
                <a:gd name="T8" fmla="*/ 1 w 38"/>
                <a:gd name="T9" fmla="*/ 0 h 63"/>
                <a:gd name="T10" fmla="*/ 1 w 38"/>
                <a:gd name="T11" fmla="*/ 0 h 63"/>
                <a:gd name="T12" fmla="*/ 1 w 38"/>
                <a:gd name="T13" fmla="*/ 0 h 63"/>
                <a:gd name="T14" fmla="*/ 1 w 38"/>
                <a:gd name="T15" fmla="*/ 0 h 63"/>
                <a:gd name="T16" fmla="*/ 1 w 38"/>
                <a:gd name="T17" fmla="*/ 0 h 63"/>
                <a:gd name="T18" fmla="*/ 1 w 38"/>
                <a:gd name="T19" fmla="*/ 0 h 63"/>
                <a:gd name="T20" fmla="*/ 1 w 38"/>
                <a:gd name="T21" fmla="*/ 0 h 63"/>
                <a:gd name="T22" fmla="*/ 1 w 38"/>
                <a:gd name="T23" fmla="*/ 0 h 63"/>
                <a:gd name="T24" fmla="*/ 1 w 38"/>
                <a:gd name="T25" fmla="*/ 0 h 63"/>
                <a:gd name="T26" fmla="*/ 1 w 38"/>
                <a:gd name="T27" fmla="*/ 0 h 63"/>
                <a:gd name="T28" fmla="*/ 1 w 38"/>
                <a:gd name="T29" fmla="*/ 0 h 63"/>
                <a:gd name="T30" fmla="*/ 1 w 38"/>
                <a:gd name="T31" fmla="*/ 0 h 63"/>
                <a:gd name="T32" fmla="*/ 1 w 38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3">
                  <a:moveTo>
                    <a:pt x="1" y="63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6"/>
                  </a:lnTo>
                  <a:lnTo>
                    <a:pt x="8" y="36"/>
                  </a:lnTo>
                  <a:lnTo>
                    <a:pt x="13" y="26"/>
                  </a:lnTo>
                  <a:lnTo>
                    <a:pt x="20" y="16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7"/>
                  </a:lnTo>
                  <a:lnTo>
                    <a:pt x="23" y="27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6" y="56"/>
                  </a:lnTo>
                  <a:lnTo>
                    <a:pt x="3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213"/>
            <p:cNvSpPr>
              <a:spLocks/>
            </p:cNvSpPr>
            <p:nvPr/>
          </p:nvSpPr>
          <p:spPr bwMode="auto">
            <a:xfrm>
              <a:off x="460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214"/>
            <p:cNvSpPr>
              <a:spLocks/>
            </p:cNvSpPr>
            <p:nvPr/>
          </p:nvSpPr>
          <p:spPr bwMode="auto">
            <a:xfrm>
              <a:off x="4630" y="4177"/>
              <a:ext cx="28" cy="45"/>
            </a:xfrm>
            <a:custGeom>
              <a:avLst/>
              <a:gdLst>
                <a:gd name="T0" fmla="*/ 0 w 57"/>
                <a:gd name="T1" fmla="*/ 1 h 90"/>
                <a:gd name="T2" fmla="*/ 0 w 57"/>
                <a:gd name="T3" fmla="*/ 1 h 90"/>
                <a:gd name="T4" fmla="*/ 0 w 57"/>
                <a:gd name="T5" fmla="*/ 1 h 90"/>
                <a:gd name="T6" fmla="*/ 0 w 57"/>
                <a:gd name="T7" fmla="*/ 1 h 90"/>
                <a:gd name="T8" fmla="*/ 0 w 57"/>
                <a:gd name="T9" fmla="*/ 1 h 90"/>
                <a:gd name="T10" fmla="*/ 0 w 57"/>
                <a:gd name="T11" fmla="*/ 1 h 90"/>
                <a:gd name="T12" fmla="*/ 0 w 57"/>
                <a:gd name="T13" fmla="*/ 1 h 90"/>
                <a:gd name="T14" fmla="*/ 0 w 57"/>
                <a:gd name="T15" fmla="*/ 1 h 90"/>
                <a:gd name="T16" fmla="*/ 0 w 57"/>
                <a:gd name="T17" fmla="*/ 0 h 90"/>
                <a:gd name="T18" fmla="*/ 0 w 57"/>
                <a:gd name="T19" fmla="*/ 1 h 90"/>
                <a:gd name="T20" fmla="*/ 0 w 57"/>
                <a:gd name="T21" fmla="*/ 1 h 90"/>
                <a:gd name="T22" fmla="*/ 0 w 57"/>
                <a:gd name="T23" fmla="*/ 1 h 90"/>
                <a:gd name="T24" fmla="*/ 0 w 57"/>
                <a:gd name="T25" fmla="*/ 1 h 90"/>
                <a:gd name="T26" fmla="*/ 0 w 57"/>
                <a:gd name="T27" fmla="*/ 1 h 90"/>
                <a:gd name="T28" fmla="*/ 0 w 57"/>
                <a:gd name="T29" fmla="*/ 1 h 90"/>
                <a:gd name="T30" fmla="*/ 0 w 57"/>
                <a:gd name="T31" fmla="*/ 1 h 90"/>
                <a:gd name="T32" fmla="*/ 0 w 57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6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8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9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215"/>
            <p:cNvSpPr>
              <a:spLocks/>
            </p:cNvSpPr>
            <p:nvPr/>
          </p:nvSpPr>
          <p:spPr bwMode="auto">
            <a:xfrm>
              <a:off x="4645" y="4181"/>
              <a:ext cx="30" cy="37"/>
            </a:xfrm>
            <a:custGeom>
              <a:avLst/>
              <a:gdLst>
                <a:gd name="T0" fmla="*/ 0 w 60"/>
                <a:gd name="T1" fmla="*/ 1 h 74"/>
                <a:gd name="T2" fmla="*/ 0 w 60"/>
                <a:gd name="T3" fmla="*/ 1 h 74"/>
                <a:gd name="T4" fmla="*/ 1 w 60"/>
                <a:gd name="T5" fmla="*/ 1 h 74"/>
                <a:gd name="T6" fmla="*/ 1 w 60"/>
                <a:gd name="T7" fmla="*/ 1 h 74"/>
                <a:gd name="T8" fmla="*/ 1 w 60"/>
                <a:gd name="T9" fmla="*/ 1 h 74"/>
                <a:gd name="T10" fmla="*/ 1 w 60"/>
                <a:gd name="T11" fmla="*/ 1 h 74"/>
                <a:gd name="T12" fmla="*/ 1 w 60"/>
                <a:gd name="T13" fmla="*/ 1 h 74"/>
                <a:gd name="T14" fmla="*/ 1 w 60"/>
                <a:gd name="T15" fmla="*/ 1 h 74"/>
                <a:gd name="T16" fmla="*/ 1 w 60"/>
                <a:gd name="T17" fmla="*/ 0 h 74"/>
                <a:gd name="T18" fmla="*/ 1 w 60"/>
                <a:gd name="T19" fmla="*/ 1 h 74"/>
                <a:gd name="T20" fmla="*/ 1 w 60"/>
                <a:gd name="T21" fmla="*/ 1 h 74"/>
                <a:gd name="T22" fmla="*/ 1 w 60"/>
                <a:gd name="T23" fmla="*/ 1 h 74"/>
                <a:gd name="T24" fmla="*/ 1 w 60"/>
                <a:gd name="T25" fmla="*/ 1 h 74"/>
                <a:gd name="T26" fmla="*/ 1 w 60"/>
                <a:gd name="T27" fmla="*/ 1 h 74"/>
                <a:gd name="T28" fmla="*/ 1 w 60"/>
                <a:gd name="T29" fmla="*/ 1 h 74"/>
                <a:gd name="T30" fmla="*/ 1 w 60"/>
                <a:gd name="T31" fmla="*/ 1 h 74"/>
                <a:gd name="T32" fmla="*/ 0 w 60"/>
                <a:gd name="T33" fmla="*/ 1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1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5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8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216"/>
            <p:cNvSpPr>
              <a:spLocks/>
            </p:cNvSpPr>
            <p:nvPr/>
          </p:nvSpPr>
          <p:spPr bwMode="auto">
            <a:xfrm>
              <a:off x="4661" y="4186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6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7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60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217"/>
            <p:cNvSpPr>
              <a:spLocks/>
            </p:cNvSpPr>
            <p:nvPr/>
          </p:nvSpPr>
          <p:spPr bwMode="auto">
            <a:xfrm>
              <a:off x="4677" y="4195"/>
              <a:ext cx="22" cy="21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0 h 43"/>
                <a:gd name="T4" fmla="*/ 0 w 45"/>
                <a:gd name="T5" fmla="*/ 0 h 43"/>
                <a:gd name="T6" fmla="*/ 0 w 45"/>
                <a:gd name="T7" fmla="*/ 0 h 43"/>
                <a:gd name="T8" fmla="*/ 0 w 45"/>
                <a:gd name="T9" fmla="*/ 0 h 43"/>
                <a:gd name="T10" fmla="*/ 0 w 45"/>
                <a:gd name="T11" fmla="*/ 0 h 43"/>
                <a:gd name="T12" fmla="*/ 0 w 45"/>
                <a:gd name="T13" fmla="*/ 0 h 43"/>
                <a:gd name="T14" fmla="*/ 0 w 45"/>
                <a:gd name="T15" fmla="*/ 0 h 43"/>
                <a:gd name="T16" fmla="*/ 0 w 45"/>
                <a:gd name="T17" fmla="*/ 0 h 43"/>
                <a:gd name="T18" fmla="*/ 0 w 45"/>
                <a:gd name="T19" fmla="*/ 0 h 43"/>
                <a:gd name="T20" fmla="*/ 0 w 45"/>
                <a:gd name="T21" fmla="*/ 0 h 43"/>
                <a:gd name="T22" fmla="*/ 0 w 45"/>
                <a:gd name="T23" fmla="*/ 0 h 43"/>
                <a:gd name="T24" fmla="*/ 0 w 45"/>
                <a:gd name="T25" fmla="*/ 0 h 43"/>
                <a:gd name="T26" fmla="*/ 0 w 45"/>
                <a:gd name="T27" fmla="*/ 0 h 43"/>
                <a:gd name="T28" fmla="*/ 0 w 45"/>
                <a:gd name="T29" fmla="*/ 0 h 43"/>
                <a:gd name="T30" fmla="*/ 0 w 45"/>
                <a:gd name="T31" fmla="*/ 0 h 43"/>
                <a:gd name="T32" fmla="*/ 0 w 4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3">
                  <a:moveTo>
                    <a:pt x="0" y="43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218"/>
            <p:cNvSpPr>
              <a:spLocks/>
            </p:cNvSpPr>
            <p:nvPr/>
          </p:nvSpPr>
          <p:spPr bwMode="auto">
            <a:xfrm>
              <a:off x="469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8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219"/>
            <p:cNvSpPr>
              <a:spLocks/>
            </p:cNvSpPr>
            <p:nvPr/>
          </p:nvSpPr>
          <p:spPr bwMode="auto">
            <a:xfrm>
              <a:off x="456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220"/>
            <p:cNvSpPr>
              <a:spLocks/>
            </p:cNvSpPr>
            <p:nvPr/>
          </p:nvSpPr>
          <p:spPr bwMode="auto">
            <a:xfrm>
              <a:off x="4566" y="4176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2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221"/>
            <p:cNvSpPr>
              <a:spLocks/>
            </p:cNvSpPr>
            <p:nvPr/>
          </p:nvSpPr>
          <p:spPr bwMode="auto">
            <a:xfrm>
              <a:off x="456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222"/>
            <p:cNvSpPr>
              <a:spLocks/>
            </p:cNvSpPr>
            <p:nvPr/>
          </p:nvSpPr>
          <p:spPr bwMode="auto">
            <a:xfrm>
              <a:off x="4573" y="4165"/>
              <a:ext cx="20" cy="17"/>
            </a:xfrm>
            <a:custGeom>
              <a:avLst/>
              <a:gdLst>
                <a:gd name="T0" fmla="*/ 0 w 42"/>
                <a:gd name="T1" fmla="*/ 1 h 34"/>
                <a:gd name="T2" fmla="*/ 0 w 42"/>
                <a:gd name="T3" fmla="*/ 1 h 34"/>
                <a:gd name="T4" fmla="*/ 0 w 42"/>
                <a:gd name="T5" fmla="*/ 1 h 34"/>
                <a:gd name="T6" fmla="*/ 0 w 42"/>
                <a:gd name="T7" fmla="*/ 1 h 34"/>
                <a:gd name="T8" fmla="*/ 0 w 42"/>
                <a:gd name="T9" fmla="*/ 1 h 34"/>
                <a:gd name="T10" fmla="*/ 0 w 42"/>
                <a:gd name="T11" fmla="*/ 1 h 34"/>
                <a:gd name="T12" fmla="*/ 0 w 42"/>
                <a:gd name="T13" fmla="*/ 1 h 34"/>
                <a:gd name="T14" fmla="*/ 0 w 42"/>
                <a:gd name="T15" fmla="*/ 1 h 34"/>
                <a:gd name="T16" fmla="*/ 0 w 42"/>
                <a:gd name="T17" fmla="*/ 0 h 34"/>
                <a:gd name="T18" fmla="*/ 0 w 42"/>
                <a:gd name="T19" fmla="*/ 0 h 34"/>
                <a:gd name="T20" fmla="*/ 0 w 42"/>
                <a:gd name="T21" fmla="*/ 1 h 34"/>
                <a:gd name="T22" fmla="*/ 0 w 42"/>
                <a:gd name="T23" fmla="*/ 1 h 34"/>
                <a:gd name="T24" fmla="*/ 0 w 42"/>
                <a:gd name="T25" fmla="*/ 1 h 34"/>
                <a:gd name="T26" fmla="*/ 0 w 42"/>
                <a:gd name="T27" fmla="*/ 1 h 34"/>
                <a:gd name="T28" fmla="*/ 0 w 42"/>
                <a:gd name="T29" fmla="*/ 1 h 34"/>
                <a:gd name="T30" fmla="*/ 0 w 42"/>
                <a:gd name="T31" fmla="*/ 1 h 34"/>
                <a:gd name="T32" fmla="*/ 0 w 4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42" y="34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9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223"/>
            <p:cNvSpPr>
              <a:spLocks/>
            </p:cNvSpPr>
            <p:nvPr/>
          </p:nvSpPr>
          <p:spPr bwMode="auto">
            <a:xfrm>
              <a:off x="4696" y="4167"/>
              <a:ext cx="7" cy="29"/>
            </a:xfrm>
            <a:custGeom>
              <a:avLst/>
              <a:gdLst>
                <a:gd name="T0" fmla="*/ 1 w 13"/>
                <a:gd name="T1" fmla="*/ 1 h 57"/>
                <a:gd name="T2" fmla="*/ 1 w 13"/>
                <a:gd name="T3" fmla="*/ 1 h 57"/>
                <a:gd name="T4" fmla="*/ 0 w 13"/>
                <a:gd name="T5" fmla="*/ 1 h 57"/>
                <a:gd name="T6" fmla="*/ 1 w 13"/>
                <a:gd name="T7" fmla="*/ 1 h 57"/>
                <a:gd name="T8" fmla="*/ 1 w 13"/>
                <a:gd name="T9" fmla="*/ 0 h 57"/>
                <a:gd name="T10" fmla="*/ 1 w 13"/>
                <a:gd name="T11" fmla="*/ 1 h 57"/>
                <a:gd name="T12" fmla="*/ 1 w 13"/>
                <a:gd name="T13" fmla="*/ 1 h 57"/>
                <a:gd name="T14" fmla="*/ 1 w 13"/>
                <a:gd name="T15" fmla="*/ 1 h 57"/>
                <a:gd name="T16" fmla="*/ 1 w 1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7">
                  <a:moveTo>
                    <a:pt x="2" y="57"/>
                  </a:moveTo>
                  <a:lnTo>
                    <a:pt x="1" y="42"/>
                  </a:lnTo>
                  <a:lnTo>
                    <a:pt x="0" y="24"/>
                  </a:lnTo>
                  <a:lnTo>
                    <a:pt x="2" y="8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3"/>
                  </a:lnTo>
                  <a:lnTo>
                    <a:pt x="6" y="42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224"/>
            <p:cNvSpPr>
              <a:spLocks/>
            </p:cNvSpPr>
            <p:nvPr/>
          </p:nvSpPr>
          <p:spPr bwMode="auto">
            <a:xfrm>
              <a:off x="4704" y="4172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2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225"/>
            <p:cNvSpPr>
              <a:spLocks/>
            </p:cNvSpPr>
            <p:nvPr/>
          </p:nvSpPr>
          <p:spPr bwMode="auto">
            <a:xfrm>
              <a:off x="468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9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226"/>
            <p:cNvSpPr>
              <a:spLocks/>
            </p:cNvSpPr>
            <p:nvPr/>
          </p:nvSpPr>
          <p:spPr bwMode="auto">
            <a:xfrm>
              <a:off x="466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227"/>
            <p:cNvSpPr>
              <a:spLocks/>
            </p:cNvSpPr>
            <p:nvPr/>
          </p:nvSpPr>
          <p:spPr bwMode="auto">
            <a:xfrm>
              <a:off x="4650" y="4144"/>
              <a:ext cx="11" cy="34"/>
            </a:xfrm>
            <a:custGeom>
              <a:avLst/>
              <a:gdLst>
                <a:gd name="T0" fmla="*/ 1 w 21"/>
                <a:gd name="T1" fmla="*/ 0 h 69"/>
                <a:gd name="T2" fmla="*/ 1 w 21"/>
                <a:gd name="T3" fmla="*/ 0 h 69"/>
                <a:gd name="T4" fmla="*/ 1 w 21"/>
                <a:gd name="T5" fmla="*/ 0 h 69"/>
                <a:gd name="T6" fmla="*/ 0 w 21"/>
                <a:gd name="T7" fmla="*/ 0 h 69"/>
                <a:gd name="T8" fmla="*/ 1 w 21"/>
                <a:gd name="T9" fmla="*/ 0 h 69"/>
                <a:gd name="T10" fmla="*/ 1 w 21"/>
                <a:gd name="T11" fmla="*/ 0 h 69"/>
                <a:gd name="T12" fmla="*/ 1 w 21"/>
                <a:gd name="T13" fmla="*/ 0 h 69"/>
                <a:gd name="T14" fmla="*/ 1 w 21"/>
                <a:gd name="T15" fmla="*/ 0 h 69"/>
                <a:gd name="T16" fmla="*/ 1 w 21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69">
                  <a:moveTo>
                    <a:pt x="21" y="69"/>
                  </a:moveTo>
                  <a:lnTo>
                    <a:pt x="13" y="53"/>
                  </a:lnTo>
                  <a:lnTo>
                    <a:pt x="5" y="28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0"/>
                  </a:lnTo>
                  <a:lnTo>
                    <a:pt x="16" y="31"/>
                  </a:lnTo>
                  <a:lnTo>
                    <a:pt x="19" y="54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228"/>
            <p:cNvSpPr>
              <a:spLocks/>
            </p:cNvSpPr>
            <p:nvPr/>
          </p:nvSpPr>
          <p:spPr bwMode="auto">
            <a:xfrm>
              <a:off x="4616" y="4142"/>
              <a:ext cx="18" cy="36"/>
            </a:xfrm>
            <a:custGeom>
              <a:avLst/>
              <a:gdLst>
                <a:gd name="T0" fmla="*/ 0 w 37"/>
                <a:gd name="T1" fmla="*/ 0 h 73"/>
                <a:gd name="T2" fmla="*/ 0 w 37"/>
                <a:gd name="T3" fmla="*/ 0 h 73"/>
                <a:gd name="T4" fmla="*/ 0 w 37"/>
                <a:gd name="T5" fmla="*/ 0 h 73"/>
                <a:gd name="T6" fmla="*/ 0 w 37"/>
                <a:gd name="T7" fmla="*/ 0 h 73"/>
                <a:gd name="T8" fmla="*/ 0 w 37"/>
                <a:gd name="T9" fmla="*/ 0 h 73"/>
                <a:gd name="T10" fmla="*/ 0 w 37"/>
                <a:gd name="T11" fmla="*/ 0 h 73"/>
                <a:gd name="T12" fmla="*/ 0 w 37"/>
                <a:gd name="T13" fmla="*/ 0 h 73"/>
                <a:gd name="T14" fmla="*/ 0 w 37"/>
                <a:gd name="T15" fmla="*/ 0 h 73"/>
                <a:gd name="T16" fmla="*/ 0 w 37"/>
                <a:gd name="T17" fmla="*/ 0 h 73"/>
                <a:gd name="T18" fmla="*/ 0 w 37"/>
                <a:gd name="T19" fmla="*/ 0 h 73"/>
                <a:gd name="T20" fmla="*/ 0 w 37"/>
                <a:gd name="T21" fmla="*/ 0 h 73"/>
                <a:gd name="T22" fmla="*/ 0 w 37"/>
                <a:gd name="T23" fmla="*/ 0 h 73"/>
                <a:gd name="T24" fmla="*/ 0 w 37"/>
                <a:gd name="T25" fmla="*/ 0 h 73"/>
                <a:gd name="T26" fmla="*/ 0 w 37"/>
                <a:gd name="T27" fmla="*/ 0 h 73"/>
                <a:gd name="T28" fmla="*/ 0 w 37"/>
                <a:gd name="T29" fmla="*/ 0 h 73"/>
                <a:gd name="T30" fmla="*/ 0 w 37"/>
                <a:gd name="T31" fmla="*/ 0 h 73"/>
                <a:gd name="T32" fmla="*/ 0 w 37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3">
                  <a:moveTo>
                    <a:pt x="37" y="73"/>
                  </a:moveTo>
                  <a:lnTo>
                    <a:pt x="31" y="66"/>
                  </a:lnTo>
                  <a:lnTo>
                    <a:pt x="24" y="57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9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8"/>
                  </a:lnTo>
                  <a:lnTo>
                    <a:pt x="32" y="67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229"/>
            <p:cNvSpPr>
              <a:spLocks/>
            </p:cNvSpPr>
            <p:nvPr/>
          </p:nvSpPr>
          <p:spPr bwMode="auto">
            <a:xfrm>
              <a:off x="4584" y="4147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2" y="43"/>
                  </a:lnTo>
                  <a:lnTo>
                    <a:pt x="14" y="32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7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230"/>
            <p:cNvSpPr>
              <a:spLocks/>
            </p:cNvSpPr>
            <p:nvPr/>
          </p:nvSpPr>
          <p:spPr bwMode="auto">
            <a:xfrm>
              <a:off x="4629" y="4146"/>
              <a:ext cx="19" cy="31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7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231"/>
            <p:cNvSpPr>
              <a:spLocks/>
            </p:cNvSpPr>
            <p:nvPr/>
          </p:nvSpPr>
          <p:spPr bwMode="auto">
            <a:xfrm>
              <a:off x="461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5"/>
                  </a:lnTo>
                  <a:lnTo>
                    <a:pt x="4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7" y="31"/>
                  </a:lnTo>
                  <a:lnTo>
                    <a:pt x="38" y="17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9" y="33"/>
                  </a:lnTo>
                  <a:lnTo>
                    <a:pt x="30" y="49"/>
                  </a:lnTo>
                  <a:lnTo>
                    <a:pt x="21" y="65"/>
                  </a:lnTo>
                  <a:lnTo>
                    <a:pt x="12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232"/>
            <p:cNvSpPr>
              <a:spLocks/>
            </p:cNvSpPr>
            <p:nvPr/>
          </p:nvSpPr>
          <p:spPr bwMode="auto">
            <a:xfrm>
              <a:off x="4599" y="4176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20" y="27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9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233"/>
            <p:cNvSpPr>
              <a:spLocks/>
            </p:cNvSpPr>
            <p:nvPr/>
          </p:nvSpPr>
          <p:spPr bwMode="auto">
            <a:xfrm>
              <a:off x="459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3"/>
                  </a:lnTo>
                  <a:lnTo>
                    <a:pt x="15" y="32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3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234"/>
            <p:cNvSpPr>
              <a:spLocks/>
            </p:cNvSpPr>
            <p:nvPr/>
          </p:nvSpPr>
          <p:spPr bwMode="auto">
            <a:xfrm>
              <a:off x="5486" y="3652"/>
              <a:ext cx="86" cy="88"/>
            </a:xfrm>
            <a:custGeom>
              <a:avLst/>
              <a:gdLst>
                <a:gd name="T0" fmla="*/ 0 w 173"/>
                <a:gd name="T1" fmla="*/ 0 h 178"/>
                <a:gd name="T2" fmla="*/ 0 w 173"/>
                <a:gd name="T3" fmla="*/ 0 h 178"/>
                <a:gd name="T4" fmla="*/ 0 w 173"/>
                <a:gd name="T5" fmla="*/ 0 h 178"/>
                <a:gd name="T6" fmla="*/ 0 w 173"/>
                <a:gd name="T7" fmla="*/ 0 h 178"/>
                <a:gd name="T8" fmla="*/ 0 w 173"/>
                <a:gd name="T9" fmla="*/ 0 h 178"/>
                <a:gd name="T10" fmla="*/ 0 w 173"/>
                <a:gd name="T11" fmla="*/ 0 h 178"/>
                <a:gd name="T12" fmla="*/ 0 w 173"/>
                <a:gd name="T13" fmla="*/ 0 h 178"/>
                <a:gd name="T14" fmla="*/ 0 w 173"/>
                <a:gd name="T15" fmla="*/ 0 h 178"/>
                <a:gd name="T16" fmla="*/ 0 w 173"/>
                <a:gd name="T17" fmla="*/ 0 h 178"/>
                <a:gd name="T18" fmla="*/ 0 w 173"/>
                <a:gd name="T19" fmla="*/ 0 h 178"/>
                <a:gd name="T20" fmla="*/ 0 w 173"/>
                <a:gd name="T21" fmla="*/ 0 h 178"/>
                <a:gd name="T22" fmla="*/ 0 w 173"/>
                <a:gd name="T23" fmla="*/ 0 h 178"/>
                <a:gd name="T24" fmla="*/ 0 w 173"/>
                <a:gd name="T25" fmla="*/ 0 h 178"/>
                <a:gd name="T26" fmla="*/ 0 w 173"/>
                <a:gd name="T27" fmla="*/ 0 h 178"/>
                <a:gd name="T28" fmla="*/ 0 w 173"/>
                <a:gd name="T29" fmla="*/ 0 h 178"/>
                <a:gd name="T30" fmla="*/ 0 w 173"/>
                <a:gd name="T31" fmla="*/ 0 h 178"/>
                <a:gd name="T32" fmla="*/ 0 w 173"/>
                <a:gd name="T33" fmla="*/ 0 h 178"/>
                <a:gd name="T34" fmla="*/ 0 w 173"/>
                <a:gd name="T35" fmla="*/ 0 h 178"/>
                <a:gd name="T36" fmla="*/ 0 w 173"/>
                <a:gd name="T37" fmla="*/ 0 h 178"/>
                <a:gd name="T38" fmla="*/ 0 w 173"/>
                <a:gd name="T39" fmla="*/ 0 h 178"/>
                <a:gd name="T40" fmla="*/ 0 w 173"/>
                <a:gd name="T41" fmla="*/ 0 h 178"/>
                <a:gd name="T42" fmla="*/ 0 w 173"/>
                <a:gd name="T43" fmla="*/ 0 h 178"/>
                <a:gd name="T44" fmla="*/ 0 w 173"/>
                <a:gd name="T45" fmla="*/ 0 h 178"/>
                <a:gd name="T46" fmla="*/ 0 w 173"/>
                <a:gd name="T47" fmla="*/ 0 h 178"/>
                <a:gd name="T48" fmla="*/ 0 w 173"/>
                <a:gd name="T49" fmla="*/ 0 h 178"/>
                <a:gd name="T50" fmla="*/ 0 w 173"/>
                <a:gd name="T51" fmla="*/ 0 h 178"/>
                <a:gd name="T52" fmla="*/ 0 w 173"/>
                <a:gd name="T53" fmla="*/ 0 h 178"/>
                <a:gd name="T54" fmla="*/ 0 w 173"/>
                <a:gd name="T55" fmla="*/ 0 h 178"/>
                <a:gd name="T56" fmla="*/ 0 w 173"/>
                <a:gd name="T57" fmla="*/ 0 h 178"/>
                <a:gd name="T58" fmla="*/ 0 w 173"/>
                <a:gd name="T59" fmla="*/ 0 h 178"/>
                <a:gd name="T60" fmla="*/ 0 w 173"/>
                <a:gd name="T61" fmla="*/ 0 h 178"/>
                <a:gd name="T62" fmla="*/ 0 w 173"/>
                <a:gd name="T63" fmla="*/ 0 h 178"/>
                <a:gd name="T64" fmla="*/ 0 w 173"/>
                <a:gd name="T65" fmla="*/ 0 h 178"/>
                <a:gd name="T66" fmla="*/ 0 w 173"/>
                <a:gd name="T67" fmla="*/ 0 h 178"/>
                <a:gd name="T68" fmla="*/ 0 w 173"/>
                <a:gd name="T69" fmla="*/ 0 h 178"/>
                <a:gd name="T70" fmla="*/ 0 w 173"/>
                <a:gd name="T71" fmla="*/ 0 h 178"/>
                <a:gd name="T72" fmla="*/ 0 w 173"/>
                <a:gd name="T73" fmla="*/ 0 h 178"/>
                <a:gd name="T74" fmla="*/ 0 w 173"/>
                <a:gd name="T75" fmla="*/ 0 h 178"/>
                <a:gd name="T76" fmla="*/ 0 w 173"/>
                <a:gd name="T77" fmla="*/ 0 h 178"/>
                <a:gd name="T78" fmla="*/ 0 w 173"/>
                <a:gd name="T79" fmla="*/ 0 h 178"/>
                <a:gd name="T80" fmla="*/ 0 w 173"/>
                <a:gd name="T81" fmla="*/ 0 h 178"/>
                <a:gd name="T82" fmla="*/ 0 w 173"/>
                <a:gd name="T83" fmla="*/ 0 h 178"/>
                <a:gd name="T84" fmla="*/ 0 w 173"/>
                <a:gd name="T85" fmla="*/ 0 h 178"/>
                <a:gd name="T86" fmla="*/ 0 w 173"/>
                <a:gd name="T87" fmla="*/ 0 h 178"/>
                <a:gd name="T88" fmla="*/ 0 w 173"/>
                <a:gd name="T89" fmla="*/ 0 h 178"/>
                <a:gd name="T90" fmla="*/ 0 w 173"/>
                <a:gd name="T91" fmla="*/ 0 h 178"/>
                <a:gd name="T92" fmla="*/ 0 w 173"/>
                <a:gd name="T93" fmla="*/ 0 h 178"/>
                <a:gd name="T94" fmla="*/ 0 w 173"/>
                <a:gd name="T95" fmla="*/ 0 h 178"/>
                <a:gd name="T96" fmla="*/ 0 w 173"/>
                <a:gd name="T97" fmla="*/ 0 h 178"/>
                <a:gd name="T98" fmla="*/ 0 w 173"/>
                <a:gd name="T99" fmla="*/ 0 h 178"/>
                <a:gd name="T100" fmla="*/ 0 w 173"/>
                <a:gd name="T101" fmla="*/ 0 h 178"/>
                <a:gd name="T102" fmla="*/ 0 w 173"/>
                <a:gd name="T103" fmla="*/ 0 h 178"/>
                <a:gd name="T104" fmla="*/ 0 w 173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40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1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9"/>
                  </a:lnTo>
                  <a:lnTo>
                    <a:pt x="26" y="139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9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40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235"/>
            <p:cNvSpPr>
              <a:spLocks/>
            </p:cNvSpPr>
            <p:nvPr/>
          </p:nvSpPr>
          <p:spPr bwMode="auto">
            <a:xfrm>
              <a:off x="5425" y="3769"/>
              <a:ext cx="89" cy="154"/>
            </a:xfrm>
            <a:custGeom>
              <a:avLst/>
              <a:gdLst>
                <a:gd name="T0" fmla="*/ 0 w 179"/>
                <a:gd name="T1" fmla="*/ 0 h 309"/>
                <a:gd name="T2" fmla="*/ 0 w 179"/>
                <a:gd name="T3" fmla="*/ 0 h 309"/>
                <a:gd name="T4" fmla="*/ 0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0 h 309"/>
                <a:gd name="T30" fmla="*/ 0 w 179"/>
                <a:gd name="T31" fmla="*/ 0 h 309"/>
                <a:gd name="T32" fmla="*/ 0 w 179"/>
                <a:gd name="T33" fmla="*/ 0 h 309"/>
                <a:gd name="T34" fmla="*/ 0 w 179"/>
                <a:gd name="T35" fmla="*/ 0 h 309"/>
                <a:gd name="T36" fmla="*/ 0 w 179"/>
                <a:gd name="T37" fmla="*/ 0 h 309"/>
                <a:gd name="T38" fmla="*/ 0 w 179"/>
                <a:gd name="T39" fmla="*/ 0 h 309"/>
                <a:gd name="T40" fmla="*/ 0 w 179"/>
                <a:gd name="T41" fmla="*/ 0 h 309"/>
                <a:gd name="T42" fmla="*/ 0 w 179"/>
                <a:gd name="T43" fmla="*/ 0 h 309"/>
                <a:gd name="T44" fmla="*/ 0 w 179"/>
                <a:gd name="T45" fmla="*/ 0 h 309"/>
                <a:gd name="T46" fmla="*/ 0 w 179"/>
                <a:gd name="T47" fmla="*/ 0 h 309"/>
                <a:gd name="T48" fmla="*/ 0 w 179"/>
                <a:gd name="T49" fmla="*/ 0 h 309"/>
                <a:gd name="T50" fmla="*/ 0 w 179"/>
                <a:gd name="T51" fmla="*/ 0 h 309"/>
                <a:gd name="T52" fmla="*/ 0 w 179"/>
                <a:gd name="T53" fmla="*/ 0 h 309"/>
                <a:gd name="T54" fmla="*/ 0 w 179"/>
                <a:gd name="T55" fmla="*/ 0 h 309"/>
                <a:gd name="T56" fmla="*/ 0 w 179"/>
                <a:gd name="T57" fmla="*/ 0 h 309"/>
                <a:gd name="T58" fmla="*/ 0 w 179"/>
                <a:gd name="T59" fmla="*/ 0 h 309"/>
                <a:gd name="T60" fmla="*/ 0 w 179"/>
                <a:gd name="T61" fmla="*/ 0 h 309"/>
                <a:gd name="T62" fmla="*/ 0 w 179"/>
                <a:gd name="T63" fmla="*/ 0 h 309"/>
                <a:gd name="T64" fmla="*/ 0 w 179"/>
                <a:gd name="T65" fmla="*/ 0 h 309"/>
                <a:gd name="T66" fmla="*/ 0 w 179"/>
                <a:gd name="T67" fmla="*/ 0 h 309"/>
                <a:gd name="T68" fmla="*/ 0 w 179"/>
                <a:gd name="T69" fmla="*/ 0 h 309"/>
                <a:gd name="T70" fmla="*/ 0 w 179"/>
                <a:gd name="T71" fmla="*/ 0 h 309"/>
                <a:gd name="T72" fmla="*/ 0 w 179"/>
                <a:gd name="T73" fmla="*/ 0 h 309"/>
                <a:gd name="T74" fmla="*/ 0 w 179"/>
                <a:gd name="T75" fmla="*/ 0 h 309"/>
                <a:gd name="T76" fmla="*/ 0 w 179"/>
                <a:gd name="T77" fmla="*/ 0 h 309"/>
                <a:gd name="T78" fmla="*/ 0 w 179"/>
                <a:gd name="T79" fmla="*/ 0 h 309"/>
                <a:gd name="T80" fmla="*/ 0 w 179"/>
                <a:gd name="T81" fmla="*/ 0 h 309"/>
                <a:gd name="T82" fmla="*/ 0 w 179"/>
                <a:gd name="T83" fmla="*/ 0 h 309"/>
                <a:gd name="T84" fmla="*/ 0 w 179"/>
                <a:gd name="T85" fmla="*/ 0 h 309"/>
                <a:gd name="T86" fmla="*/ 0 w 179"/>
                <a:gd name="T87" fmla="*/ 0 h 309"/>
                <a:gd name="T88" fmla="*/ 0 w 179"/>
                <a:gd name="T89" fmla="*/ 0 h 309"/>
                <a:gd name="T90" fmla="*/ 0 w 179"/>
                <a:gd name="T91" fmla="*/ 0 h 309"/>
                <a:gd name="T92" fmla="*/ 0 w 179"/>
                <a:gd name="T93" fmla="*/ 0 h 309"/>
                <a:gd name="T94" fmla="*/ 0 w 179"/>
                <a:gd name="T95" fmla="*/ 0 h 309"/>
                <a:gd name="T96" fmla="*/ 0 w 179"/>
                <a:gd name="T97" fmla="*/ 0 h 309"/>
                <a:gd name="T98" fmla="*/ 0 w 179"/>
                <a:gd name="T99" fmla="*/ 0 h 309"/>
                <a:gd name="T100" fmla="*/ 0 w 179"/>
                <a:gd name="T101" fmla="*/ 0 h 309"/>
                <a:gd name="T102" fmla="*/ 0 w 179"/>
                <a:gd name="T103" fmla="*/ 0 h 309"/>
                <a:gd name="T104" fmla="*/ 0 w 179"/>
                <a:gd name="T105" fmla="*/ 0 h 309"/>
                <a:gd name="T106" fmla="*/ 0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09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1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5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5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8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3"/>
                  </a:lnTo>
                  <a:lnTo>
                    <a:pt x="134" y="246"/>
                  </a:lnTo>
                  <a:lnTo>
                    <a:pt x="147" y="241"/>
                  </a:lnTo>
                  <a:lnTo>
                    <a:pt x="161" y="238"/>
                  </a:lnTo>
                  <a:lnTo>
                    <a:pt x="154" y="225"/>
                  </a:lnTo>
                  <a:lnTo>
                    <a:pt x="150" y="207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236"/>
            <p:cNvSpPr>
              <a:spLocks/>
            </p:cNvSpPr>
            <p:nvPr/>
          </p:nvSpPr>
          <p:spPr bwMode="auto">
            <a:xfrm>
              <a:off x="5652" y="3729"/>
              <a:ext cx="167" cy="128"/>
            </a:xfrm>
            <a:custGeom>
              <a:avLst/>
              <a:gdLst>
                <a:gd name="T0" fmla="*/ 1 w 334"/>
                <a:gd name="T1" fmla="*/ 0 h 255"/>
                <a:gd name="T2" fmla="*/ 1 w 334"/>
                <a:gd name="T3" fmla="*/ 1 h 255"/>
                <a:gd name="T4" fmla="*/ 1 w 334"/>
                <a:gd name="T5" fmla="*/ 1 h 255"/>
                <a:gd name="T6" fmla="*/ 1 w 334"/>
                <a:gd name="T7" fmla="*/ 1 h 255"/>
                <a:gd name="T8" fmla="*/ 1 w 334"/>
                <a:gd name="T9" fmla="*/ 1 h 255"/>
                <a:gd name="T10" fmla="*/ 1 w 334"/>
                <a:gd name="T11" fmla="*/ 1 h 255"/>
                <a:gd name="T12" fmla="*/ 1 w 334"/>
                <a:gd name="T13" fmla="*/ 1 h 255"/>
                <a:gd name="T14" fmla="*/ 1 w 334"/>
                <a:gd name="T15" fmla="*/ 1 h 255"/>
                <a:gd name="T16" fmla="*/ 1 w 334"/>
                <a:gd name="T17" fmla="*/ 1 h 255"/>
                <a:gd name="T18" fmla="*/ 1 w 334"/>
                <a:gd name="T19" fmla="*/ 1 h 255"/>
                <a:gd name="T20" fmla="*/ 1 w 334"/>
                <a:gd name="T21" fmla="*/ 1 h 255"/>
                <a:gd name="T22" fmla="*/ 1 w 334"/>
                <a:gd name="T23" fmla="*/ 1 h 255"/>
                <a:gd name="T24" fmla="*/ 0 w 334"/>
                <a:gd name="T25" fmla="*/ 1 h 255"/>
                <a:gd name="T26" fmla="*/ 1 w 334"/>
                <a:gd name="T27" fmla="*/ 1 h 255"/>
                <a:gd name="T28" fmla="*/ 1 w 334"/>
                <a:gd name="T29" fmla="*/ 1 h 255"/>
                <a:gd name="T30" fmla="*/ 1 w 334"/>
                <a:gd name="T31" fmla="*/ 1 h 255"/>
                <a:gd name="T32" fmla="*/ 1 w 334"/>
                <a:gd name="T33" fmla="*/ 1 h 255"/>
                <a:gd name="T34" fmla="*/ 1 w 334"/>
                <a:gd name="T35" fmla="*/ 1 h 255"/>
                <a:gd name="T36" fmla="*/ 1 w 334"/>
                <a:gd name="T37" fmla="*/ 1 h 255"/>
                <a:gd name="T38" fmla="*/ 1 w 334"/>
                <a:gd name="T39" fmla="*/ 1 h 255"/>
                <a:gd name="T40" fmla="*/ 1 w 334"/>
                <a:gd name="T41" fmla="*/ 1 h 255"/>
                <a:gd name="T42" fmla="*/ 1 w 334"/>
                <a:gd name="T43" fmla="*/ 1 h 255"/>
                <a:gd name="T44" fmla="*/ 1 w 334"/>
                <a:gd name="T45" fmla="*/ 1 h 255"/>
                <a:gd name="T46" fmla="*/ 1 w 334"/>
                <a:gd name="T47" fmla="*/ 1 h 255"/>
                <a:gd name="T48" fmla="*/ 1 w 334"/>
                <a:gd name="T49" fmla="*/ 1 h 255"/>
                <a:gd name="T50" fmla="*/ 1 w 334"/>
                <a:gd name="T51" fmla="*/ 1 h 255"/>
                <a:gd name="T52" fmla="*/ 1 w 334"/>
                <a:gd name="T53" fmla="*/ 1 h 255"/>
                <a:gd name="T54" fmla="*/ 1 w 334"/>
                <a:gd name="T55" fmla="*/ 1 h 255"/>
                <a:gd name="T56" fmla="*/ 1 w 334"/>
                <a:gd name="T57" fmla="*/ 1 h 255"/>
                <a:gd name="T58" fmla="*/ 1 w 334"/>
                <a:gd name="T59" fmla="*/ 1 h 255"/>
                <a:gd name="T60" fmla="*/ 1 w 334"/>
                <a:gd name="T61" fmla="*/ 1 h 255"/>
                <a:gd name="T62" fmla="*/ 1 w 334"/>
                <a:gd name="T63" fmla="*/ 1 h 255"/>
                <a:gd name="T64" fmla="*/ 1 w 334"/>
                <a:gd name="T65" fmla="*/ 1 h 255"/>
                <a:gd name="T66" fmla="*/ 1 w 334"/>
                <a:gd name="T67" fmla="*/ 1 h 255"/>
                <a:gd name="T68" fmla="*/ 1 w 334"/>
                <a:gd name="T69" fmla="*/ 1 h 255"/>
                <a:gd name="T70" fmla="*/ 1 w 334"/>
                <a:gd name="T71" fmla="*/ 1 h 255"/>
                <a:gd name="T72" fmla="*/ 1 w 334"/>
                <a:gd name="T73" fmla="*/ 1 h 255"/>
                <a:gd name="T74" fmla="*/ 1 w 334"/>
                <a:gd name="T75" fmla="*/ 1 h 255"/>
                <a:gd name="T76" fmla="*/ 1 w 334"/>
                <a:gd name="T77" fmla="*/ 1 h 255"/>
                <a:gd name="T78" fmla="*/ 1 w 334"/>
                <a:gd name="T79" fmla="*/ 1 h 255"/>
                <a:gd name="T80" fmla="*/ 1 w 334"/>
                <a:gd name="T81" fmla="*/ 1 h 255"/>
                <a:gd name="T82" fmla="*/ 1 w 334"/>
                <a:gd name="T83" fmla="*/ 1 h 255"/>
                <a:gd name="T84" fmla="*/ 1 w 334"/>
                <a:gd name="T85" fmla="*/ 1 h 255"/>
                <a:gd name="T86" fmla="*/ 1 w 334"/>
                <a:gd name="T87" fmla="*/ 1 h 255"/>
                <a:gd name="T88" fmla="*/ 1 w 334"/>
                <a:gd name="T89" fmla="*/ 1 h 255"/>
                <a:gd name="T90" fmla="*/ 1 w 334"/>
                <a:gd name="T91" fmla="*/ 1 h 255"/>
                <a:gd name="T92" fmla="*/ 1 w 334"/>
                <a:gd name="T93" fmla="*/ 1 h 255"/>
                <a:gd name="T94" fmla="*/ 1 w 334"/>
                <a:gd name="T95" fmla="*/ 1 h 255"/>
                <a:gd name="T96" fmla="*/ 1 w 334"/>
                <a:gd name="T97" fmla="*/ 1 h 255"/>
                <a:gd name="T98" fmla="*/ 1 w 334"/>
                <a:gd name="T99" fmla="*/ 1 h 255"/>
                <a:gd name="T100" fmla="*/ 1 w 334"/>
                <a:gd name="T101" fmla="*/ 1 h 255"/>
                <a:gd name="T102" fmla="*/ 1 w 334"/>
                <a:gd name="T103" fmla="*/ 1 h 255"/>
                <a:gd name="T104" fmla="*/ 1 w 334"/>
                <a:gd name="T105" fmla="*/ 1 h 255"/>
                <a:gd name="T106" fmla="*/ 1 w 334"/>
                <a:gd name="T107" fmla="*/ 1 h 255"/>
                <a:gd name="T108" fmla="*/ 1 w 334"/>
                <a:gd name="T109" fmla="*/ 1 h 255"/>
                <a:gd name="T110" fmla="*/ 1 w 334"/>
                <a:gd name="T111" fmla="*/ 1 h 255"/>
                <a:gd name="T112" fmla="*/ 1 w 334"/>
                <a:gd name="T113" fmla="*/ 1 h 255"/>
                <a:gd name="T114" fmla="*/ 1 w 334"/>
                <a:gd name="T115" fmla="*/ 1 h 255"/>
                <a:gd name="T116" fmla="*/ 1 w 334"/>
                <a:gd name="T117" fmla="*/ 1 h 255"/>
                <a:gd name="T118" fmla="*/ 1 w 334"/>
                <a:gd name="T119" fmla="*/ 1 h 255"/>
                <a:gd name="T120" fmla="*/ 1 w 334"/>
                <a:gd name="T121" fmla="*/ 0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5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4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0"/>
                  </a:lnTo>
                  <a:lnTo>
                    <a:pt x="181" y="255"/>
                  </a:lnTo>
                  <a:lnTo>
                    <a:pt x="191" y="247"/>
                  </a:lnTo>
                  <a:lnTo>
                    <a:pt x="204" y="240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5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4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3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237"/>
            <p:cNvSpPr>
              <a:spLocks/>
            </p:cNvSpPr>
            <p:nvPr/>
          </p:nvSpPr>
          <p:spPr bwMode="auto">
            <a:xfrm>
              <a:off x="5566" y="3538"/>
              <a:ext cx="147" cy="180"/>
            </a:xfrm>
            <a:custGeom>
              <a:avLst/>
              <a:gdLst>
                <a:gd name="T0" fmla="*/ 1 w 293"/>
                <a:gd name="T1" fmla="*/ 1 h 360"/>
                <a:gd name="T2" fmla="*/ 1 w 293"/>
                <a:gd name="T3" fmla="*/ 1 h 360"/>
                <a:gd name="T4" fmla="*/ 1 w 293"/>
                <a:gd name="T5" fmla="*/ 1 h 360"/>
                <a:gd name="T6" fmla="*/ 1 w 293"/>
                <a:gd name="T7" fmla="*/ 1 h 360"/>
                <a:gd name="T8" fmla="*/ 1 w 293"/>
                <a:gd name="T9" fmla="*/ 1 h 360"/>
                <a:gd name="T10" fmla="*/ 1 w 293"/>
                <a:gd name="T11" fmla="*/ 1 h 360"/>
                <a:gd name="T12" fmla="*/ 1 w 293"/>
                <a:gd name="T13" fmla="*/ 1 h 360"/>
                <a:gd name="T14" fmla="*/ 1 w 293"/>
                <a:gd name="T15" fmla="*/ 1 h 360"/>
                <a:gd name="T16" fmla="*/ 1 w 293"/>
                <a:gd name="T17" fmla="*/ 1 h 360"/>
                <a:gd name="T18" fmla="*/ 1 w 293"/>
                <a:gd name="T19" fmla="*/ 1 h 360"/>
                <a:gd name="T20" fmla="*/ 1 w 293"/>
                <a:gd name="T21" fmla="*/ 1 h 360"/>
                <a:gd name="T22" fmla="*/ 1 w 293"/>
                <a:gd name="T23" fmla="*/ 1 h 360"/>
                <a:gd name="T24" fmla="*/ 1 w 293"/>
                <a:gd name="T25" fmla="*/ 1 h 360"/>
                <a:gd name="T26" fmla="*/ 0 w 293"/>
                <a:gd name="T27" fmla="*/ 1 h 360"/>
                <a:gd name="T28" fmla="*/ 1 w 293"/>
                <a:gd name="T29" fmla="*/ 1 h 360"/>
                <a:gd name="T30" fmla="*/ 1 w 293"/>
                <a:gd name="T31" fmla="*/ 1 h 360"/>
                <a:gd name="T32" fmla="*/ 1 w 293"/>
                <a:gd name="T33" fmla="*/ 1 h 360"/>
                <a:gd name="T34" fmla="*/ 1 w 293"/>
                <a:gd name="T35" fmla="*/ 1 h 360"/>
                <a:gd name="T36" fmla="*/ 1 w 293"/>
                <a:gd name="T37" fmla="*/ 1 h 360"/>
                <a:gd name="T38" fmla="*/ 1 w 293"/>
                <a:gd name="T39" fmla="*/ 1 h 360"/>
                <a:gd name="T40" fmla="*/ 1 w 293"/>
                <a:gd name="T41" fmla="*/ 1 h 360"/>
                <a:gd name="T42" fmla="*/ 1 w 293"/>
                <a:gd name="T43" fmla="*/ 1 h 360"/>
                <a:gd name="T44" fmla="*/ 1 w 293"/>
                <a:gd name="T45" fmla="*/ 1 h 360"/>
                <a:gd name="T46" fmla="*/ 1 w 293"/>
                <a:gd name="T47" fmla="*/ 1 h 360"/>
                <a:gd name="T48" fmla="*/ 1 w 293"/>
                <a:gd name="T49" fmla="*/ 1 h 360"/>
                <a:gd name="T50" fmla="*/ 1 w 293"/>
                <a:gd name="T51" fmla="*/ 1 h 360"/>
                <a:gd name="T52" fmla="*/ 1 w 293"/>
                <a:gd name="T53" fmla="*/ 1 h 360"/>
                <a:gd name="T54" fmla="*/ 1 w 293"/>
                <a:gd name="T55" fmla="*/ 1 h 360"/>
                <a:gd name="T56" fmla="*/ 1 w 293"/>
                <a:gd name="T57" fmla="*/ 1 h 360"/>
                <a:gd name="T58" fmla="*/ 1 w 293"/>
                <a:gd name="T59" fmla="*/ 1 h 360"/>
                <a:gd name="T60" fmla="*/ 1 w 293"/>
                <a:gd name="T61" fmla="*/ 1 h 360"/>
                <a:gd name="T62" fmla="*/ 1 w 293"/>
                <a:gd name="T63" fmla="*/ 1 h 360"/>
                <a:gd name="T64" fmla="*/ 1 w 293"/>
                <a:gd name="T65" fmla="*/ 1 h 360"/>
                <a:gd name="T66" fmla="*/ 1 w 293"/>
                <a:gd name="T67" fmla="*/ 1 h 360"/>
                <a:gd name="T68" fmla="*/ 1 w 293"/>
                <a:gd name="T69" fmla="*/ 1 h 360"/>
                <a:gd name="T70" fmla="*/ 1 w 293"/>
                <a:gd name="T71" fmla="*/ 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0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7"/>
                  </a:lnTo>
                  <a:lnTo>
                    <a:pt x="185" y="183"/>
                  </a:lnTo>
                  <a:lnTo>
                    <a:pt x="160" y="193"/>
                  </a:lnTo>
                  <a:lnTo>
                    <a:pt x="134" y="210"/>
                  </a:lnTo>
                  <a:lnTo>
                    <a:pt x="112" y="234"/>
                  </a:lnTo>
                  <a:lnTo>
                    <a:pt x="95" y="269"/>
                  </a:lnTo>
                  <a:lnTo>
                    <a:pt x="89" y="285"/>
                  </a:lnTo>
                  <a:lnTo>
                    <a:pt x="85" y="300"/>
                  </a:lnTo>
                  <a:lnTo>
                    <a:pt x="80" y="313"/>
                  </a:lnTo>
                  <a:lnTo>
                    <a:pt x="76" y="323"/>
                  </a:lnTo>
                  <a:lnTo>
                    <a:pt x="71" y="332"/>
                  </a:lnTo>
                  <a:lnTo>
                    <a:pt x="65" y="340"/>
                  </a:lnTo>
                  <a:lnTo>
                    <a:pt x="61" y="345"/>
                  </a:lnTo>
                  <a:lnTo>
                    <a:pt x="54" y="347"/>
                  </a:lnTo>
                  <a:lnTo>
                    <a:pt x="47" y="348"/>
                  </a:lnTo>
                  <a:lnTo>
                    <a:pt x="39" y="350"/>
                  </a:lnTo>
                  <a:lnTo>
                    <a:pt x="31" y="351"/>
                  </a:lnTo>
                  <a:lnTo>
                    <a:pt x="24" y="353"/>
                  </a:lnTo>
                  <a:lnTo>
                    <a:pt x="17" y="354"/>
                  </a:lnTo>
                  <a:lnTo>
                    <a:pt x="11" y="356"/>
                  </a:lnTo>
                  <a:lnTo>
                    <a:pt x="5" y="358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0" y="356"/>
                  </a:lnTo>
                  <a:lnTo>
                    <a:pt x="0" y="355"/>
                  </a:lnTo>
                  <a:lnTo>
                    <a:pt x="24" y="344"/>
                  </a:lnTo>
                  <a:lnTo>
                    <a:pt x="42" y="328"/>
                  </a:lnTo>
                  <a:lnTo>
                    <a:pt x="55" y="308"/>
                  </a:lnTo>
                  <a:lnTo>
                    <a:pt x="64" y="286"/>
                  </a:lnTo>
                  <a:lnTo>
                    <a:pt x="69" y="264"/>
                  </a:lnTo>
                  <a:lnTo>
                    <a:pt x="71" y="244"/>
                  </a:lnTo>
                  <a:lnTo>
                    <a:pt x="72" y="225"/>
                  </a:lnTo>
                  <a:lnTo>
                    <a:pt x="72" y="213"/>
                  </a:lnTo>
                  <a:lnTo>
                    <a:pt x="72" y="201"/>
                  </a:lnTo>
                  <a:lnTo>
                    <a:pt x="69" y="186"/>
                  </a:lnTo>
                  <a:lnTo>
                    <a:pt x="65" y="171"/>
                  </a:lnTo>
                  <a:lnTo>
                    <a:pt x="61" y="154"/>
                  </a:lnTo>
                  <a:lnTo>
                    <a:pt x="70" y="152"/>
                  </a:lnTo>
                  <a:lnTo>
                    <a:pt x="81" y="146"/>
                  </a:lnTo>
                  <a:lnTo>
                    <a:pt x="93" y="137"/>
                  </a:lnTo>
                  <a:lnTo>
                    <a:pt x="104" y="125"/>
                  </a:lnTo>
                  <a:lnTo>
                    <a:pt x="114" y="111"/>
                  </a:lnTo>
                  <a:lnTo>
                    <a:pt x="119" y="95"/>
                  </a:lnTo>
                  <a:lnTo>
                    <a:pt x="120" y="79"/>
                  </a:lnTo>
                  <a:lnTo>
                    <a:pt x="117" y="63"/>
                  </a:lnTo>
                  <a:lnTo>
                    <a:pt x="130" y="62"/>
                  </a:lnTo>
                  <a:lnTo>
                    <a:pt x="145" y="57"/>
                  </a:lnTo>
                  <a:lnTo>
                    <a:pt x="163" y="51"/>
                  </a:lnTo>
                  <a:lnTo>
                    <a:pt x="181" y="42"/>
                  </a:lnTo>
                  <a:lnTo>
                    <a:pt x="200" y="33"/>
                  </a:lnTo>
                  <a:lnTo>
                    <a:pt x="216" y="21"/>
                  </a:lnTo>
                  <a:lnTo>
                    <a:pt x="229" y="11"/>
                  </a:lnTo>
                  <a:lnTo>
                    <a:pt x="238" y="0"/>
                  </a:lnTo>
                  <a:lnTo>
                    <a:pt x="237" y="13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4"/>
                  </a:lnTo>
                  <a:lnTo>
                    <a:pt x="256" y="81"/>
                  </a:lnTo>
                  <a:lnTo>
                    <a:pt x="267" y="96"/>
                  </a:lnTo>
                  <a:lnTo>
                    <a:pt x="279" y="109"/>
                  </a:lnTo>
                  <a:lnTo>
                    <a:pt x="293" y="118"/>
                  </a:lnTo>
                  <a:lnTo>
                    <a:pt x="284" y="119"/>
                  </a:lnTo>
                  <a:lnTo>
                    <a:pt x="274" y="123"/>
                  </a:lnTo>
                  <a:lnTo>
                    <a:pt x="266" y="127"/>
                  </a:lnTo>
                  <a:lnTo>
                    <a:pt x="257" y="134"/>
                  </a:lnTo>
                  <a:lnTo>
                    <a:pt x="252" y="141"/>
                  </a:lnTo>
                  <a:lnTo>
                    <a:pt x="249" y="152"/>
                  </a:lnTo>
                  <a:lnTo>
                    <a:pt x="251" y="162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238"/>
            <p:cNvSpPr>
              <a:spLocks/>
            </p:cNvSpPr>
            <p:nvPr/>
          </p:nvSpPr>
          <p:spPr bwMode="auto">
            <a:xfrm>
              <a:off x="5518" y="3541"/>
              <a:ext cx="86" cy="175"/>
            </a:xfrm>
            <a:custGeom>
              <a:avLst/>
              <a:gdLst>
                <a:gd name="T0" fmla="*/ 0 w 173"/>
                <a:gd name="T1" fmla="*/ 0 h 351"/>
                <a:gd name="T2" fmla="*/ 0 w 173"/>
                <a:gd name="T3" fmla="*/ 0 h 351"/>
                <a:gd name="T4" fmla="*/ 0 w 173"/>
                <a:gd name="T5" fmla="*/ 0 h 351"/>
                <a:gd name="T6" fmla="*/ 0 w 173"/>
                <a:gd name="T7" fmla="*/ 0 h 351"/>
                <a:gd name="T8" fmla="*/ 0 w 173"/>
                <a:gd name="T9" fmla="*/ 0 h 351"/>
                <a:gd name="T10" fmla="*/ 0 w 173"/>
                <a:gd name="T11" fmla="*/ 0 h 351"/>
                <a:gd name="T12" fmla="*/ 0 w 173"/>
                <a:gd name="T13" fmla="*/ 0 h 351"/>
                <a:gd name="T14" fmla="*/ 0 w 173"/>
                <a:gd name="T15" fmla="*/ 0 h 351"/>
                <a:gd name="T16" fmla="*/ 0 w 173"/>
                <a:gd name="T17" fmla="*/ 0 h 351"/>
                <a:gd name="T18" fmla="*/ 0 w 173"/>
                <a:gd name="T19" fmla="*/ 0 h 351"/>
                <a:gd name="T20" fmla="*/ 0 w 173"/>
                <a:gd name="T21" fmla="*/ 0 h 351"/>
                <a:gd name="T22" fmla="*/ 0 w 173"/>
                <a:gd name="T23" fmla="*/ 0 h 351"/>
                <a:gd name="T24" fmla="*/ 0 w 173"/>
                <a:gd name="T25" fmla="*/ 0 h 351"/>
                <a:gd name="T26" fmla="*/ 0 w 173"/>
                <a:gd name="T27" fmla="*/ 0 h 351"/>
                <a:gd name="T28" fmla="*/ 0 w 173"/>
                <a:gd name="T29" fmla="*/ 0 h 351"/>
                <a:gd name="T30" fmla="*/ 0 w 173"/>
                <a:gd name="T31" fmla="*/ 0 h 351"/>
                <a:gd name="T32" fmla="*/ 0 w 173"/>
                <a:gd name="T33" fmla="*/ 0 h 351"/>
                <a:gd name="T34" fmla="*/ 0 w 173"/>
                <a:gd name="T35" fmla="*/ 0 h 351"/>
                <a:gd name="T36" fmla="*/ 0 w 173"/>
                <a:gd name="T37" fmla="*/ 0 h 351"/>
                <a:gd name="T38" fmla="*/ 0 w 173"/>
                <a:gd name="T39" fmla="*/ 0 h 351"/>
                <a:gd name="T40" fmla="*/ 0 w 173"/>
                <a:gd name="T41" fmla="*/ 0 h 351"/>
                <a:gd name="T42" fmla="*/ 0 w 173"/>
                <a:gd name="T43" fmla="*/ 0 h 351"/>
                <a:gd name="T44" fmla="*/ 0 w 173"/>
                <a:gd name="T45" fmla="*/ 0 h 351"/>
                <a:gd name="T46" fmla="*/ 0 w 173"/>
                <a:gd name="T47" fmla="*/ 0 h 351"/>
                <a:gd name="T48" fmla="*/ 0 w 173"/>
                <a:gd name="T49" fmla="*/ 0 h 351"/>
                <a:gd name="T50" fmla="*/ 0 w 173"/>
                <a:gd name="T51" fmla="*/ 0 h 351"/>
                <a:gd name="T52" fmla="*/ 0 w 173"/>
                <a:gd name="T53" fmla="*/ 0 h 351"/>
                <a:gd name="T54" fmla="*/ 0 w 173"/>
                <a:gd name="T55" fmla="*/ 0 h 351"/>
                <a:gd name="T56" fmla="*/ 0 w 173"/>
                <a:gd name="T57" fmla="*/ 0 h 351"/>
                <a:gd name="T58" fmla="*/ 0 w 173"/>
                <a:gd name="T59" fmla="*/ 0 h 351"/>
                <a:gd name="T60" fmla="*/ 0 w 173"/>
                <a:gd name="T61" fmla="*/ 0 h 351"/>
                <a:gd name="T62" fmla="*/ 0 w 173"/>
                <a:gd name="T63" fmla="*/ 0 h 351"/>
                <a:gd name="T64" fmla="*/ 0 w 173"/>
                <a:gd name="T65" fmla="*/ 0 h 351"/>
                <a:gd name="T66" fmla="*/ 0 w 173"/>
                <a:gd name="T67" fmla="*/ 0 h 351"/>
                <a:gd name="T68" fmla="*/ 0 w 173"/>
                <a:gd name="T69" fmla="*/ 0 h 351"/>
                <a:gd name="T70" fmla="*/ 0 w 173"/>
                <a:gd name="T71" fmla="*/ 0 h 351"/>
                <a:gd name="T72" fmla="*/ 0 w 173"/>
                <a:gd name="T73" fmla="*/ 0 h 351"/>
                <a:gd name="T74" fmla="*/ 0 w 173"/>
                <a:gd name="T75" fmla="*/ 0 h 351"/>
                <a:gd name="T76" fmla="*/ 0 w 173"/>
                <a:gd name="T77" fmla="*/ 0 h 351"/>
                <a:gd name="T78" fmla="*/ 0 w 173"/>
                <a:gd name="T79" fmla="*/ 0 h 351"/>
                <a:gd name="T80" fmla="*/ 0 w 173"/>
                <a:gd name="T81" fmla="*/ 0 h 351"/>
                <a:gd name="T82" fmla="*/ 0 w 173"/>
                <a:gd name="T83" fmla="*/ 0 h 351"/>
                <a:gd name="T84" fmla="*/ 0 w 173"/>
                <a:gd name="T85" fmla="*/ 0 h 351"/>
                <a:gd name="T86" fmla="*/ 0 w 173"/>
                <a:gd name="T87" fmla="*/ 0 h 351"/>
                <a:gd name="T88" fmla="*/ 0 w 173"/>
                <a:gd name="T89" fmla="*/ 0 h 351"/>
                <a:gd name="T90" fmla="*/ 0 w 173"/>
                <a:gd name="T91" fmla="*/ 0 h 351"/>
                <a:gd name="T92" fmla="*/ 0 w 173"/>
                <a:gd name="T93" fmla="*/ 0 h 351"/>
                <a:gd name="T94" fmla="*/ 0 w 173"/>
                <a:gd name="T95" fmla="*/ 0 h 351"/>
                <a:gd name="T96" fmla="*/ 0 w 173"/>
                <a:gd name="T97" fmla="*/ 0 h 351"/>
                <a:gd name="T98" fmla="*/ 0 w 173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8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5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2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2"/>
                  </a:lnTo>
                  <a:lnTo>
                    <a:pt x="55" y="255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4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2"/>
                  </a:lnTo>
                  <a:lnTo>
                    <a:pt x="9" y="234"/>
                  </a:lnTo>
                  <a:lnTo>
                    <a:pt x="0" y="202"/>
                  </a:lnTo>
                  <a:lnTo>
                    <a:pt x="2" y="167"/>
                  </a:lnTo>
                  <a:lnTo>
                    <a:pt x="16" y="134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6"/>
                  </a:lnTo>
                  <a:lnTo>
                    <a:pt x="147" y="12"/>
                  </a:lnTo>
                  <a:lnTo>
                    <a:pt x="151" y="11"/>
                  </a:lnTo>
                  <a:lnTo>
                    <a:pt x="155" y="7"/>
                  </a:lnTo>
                  <a:lnTo>
                    <a:pt x="161" y="5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3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9"/>
                  </a:lnTo>
                  <a:lnTo>
                    <a:pt x="169" y="221"/>
                  </a:lnTo>
                  <a:lnTo>
                    <a:pt x="168" y="240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239"/>
            <p:cNvSpPr>
              <a:spLocks/>
            </p:cNvSpPr>
            <p:nvPr/>
          </p:nvSpPr>
          <p:spPr bwMode="auto">
            <a:xfrm>
              <a:off x="5383" y="3626"/>
              <a:ext cx="422" cy="296"/>
            </a:xfrm>
            <a:custGeom>
              <a:avLst/>
              <a:gdLst>
                <a:gd name="T0" fmla="*/ 1 w 844"/>
                <a:gd name="T1" fmla="*/ 1 h 591"/>
                <a:gd name="T2" fmla="*/ 1 w 844"/>
                <a:gd name="T3" fmla="*/ 1 h 591"/>
                <a:gd name="T4" fmla="*/ 1 w 844"/>
                <a:gd name="T5" fmla="*/ 1 h 591"/>
                <a:gd name="T6" fmla="*/ 1 w 844"/>
                <a:gd name="T7" fmla="*/ 1 h 591"/>
                <a:gd name="T8" fmla="*/ 1 w 844"/>
                <a:gd name="T9" fmla="*/ 1 h 591"/>
                <a:gd name="T10" fmla="*/ 1 w 844"/>
                <a:gd name="T11" fmla="*/ 1 h 591"/>
                <a:gd name="T12" fmla="*/ 1 w 844"/>
                <a:gd name="T13" fmla="*/ 1 h 591"/>
                <a:gd name="T14" fmla="*/ 1 w 844"/>
                <a:gd name="T15" fmla="*/ 1 h 591"/>
                <a:gd name="T16" fmla="*/ 1 w 844"/>
                <a:gd name="T17" fmla="*/ 1 h 591"/>
                <a:gd name="T18" fmla="*/ 1 w 844"/>
                <a:gd name="T19" fmla="*/ 1 h 591"/>
                <a:gd name="T20" fmla="*/ 1 w 844"/>
                <a:gd name="T21" fmla="*/ 1 h 591"/>
                <a:gd name="T22" fmla="*/ 1 w 844"/>
                <a:gd name="T23" fmla="*/ 1 h 591"/>
                <a:gd name="T24" fmla="*/ 1 w 844"/>
                <a:gd name="T25" fmla="*/ 1 h 591"/>
                <a:gd name="T26" fmla="*/ 1 w 844"/>
                <a:gd name="T27" fmla="*/ 1 h 591"/>
                <a:gd name="T28" fmla="*/ 1 w 844"/>
                <a:gd name="T29" fmla="*/ 1 h 591"/>
                <a:gd name="T30" fmla="*/ 1 w 844"/>
                <a:gd name="T31" fmla="*/ 1 h 591"/>
                <a:gd name="T32" fmla="*/ 1 w 844"/>
                <a:gd name="T33" fmla="*/ 1 h 591"/>
                <a:gd name="T34" fmla="*/ 1 w 844"/>
                <a:gd name="T35" fmla="*/ 1 h 591"/>
                <a:gd name="T36" fmla="*/ 1 w 844"/>
                <a:gd name="T37" fmla="*/ 1 h 591"/>
                <a:gd name="T38" fmla="*/ 1 w 844"/>
                <a:gd name="T39" fmla="*/ 1 h 591"/>
                <a:gd name="T40" fmla="*/ 1 w 844"/>
                <a:gd name="T41" fmla="*/ 1 h 591"/>
                <a:gd name="T42" fmla="*/ 1 w 844"/>
                <a:gd name="T43" fmla="*/ 1 h 591"/>
                <a:gd name="T44" fmla="*/ 1 w 844"/>
                <a:gd name="T45" fmla="*/ 1 h 591"/>
                <a:gd name="T46" fmla="*/ 1 w 844"/>
                <a:gd name="T47" fmla="*/ 1 h 591"/>
                <a:gd name="T48" fmla="*/ 1 w 844"/>
                <a:gd name="T49" fmla="*/ 1 h 591"/>
                <a:gd name="T50" fmla="*/ 1 w 844"/>
                <a:gd name="T51" fmla="*/ 1 h 591"/>
                <a:gd name="T52" fmla="*/ 1 w 844"/>
                <a:gd name="T53" fmla="*/ 1 h 591"/>
                <a:gd name="T54" fmla="*/ 1 w 844"/>
                <a:gd name="T55" fmla="*/ 1 h 591"/>
                <a:gd name="T56" fmla="*/ 1 w 844"/>
                <a:gd name="T57" fmla="*/ 1 h 591"/>
                <a:gd name="T58" fmla="*/ 1 w 844"/>
                <a:gd name="T59" fmla="*/ 1 h 591"/>
                <a:gd name="T60" fmla="*/ 1 w 844"/>
                <a:gd name="T61" fmla="*/ 1 h 591"/>
                <a:gd name="T62" fmla="*/ 1 w 844"/>
                <a:gd name="T63" fmla="*/ 1 h 591"/>
                <a:gd name="T64" fmla="*/ 1 w 844"/>
                <a:gd name="T65" fmla="*/ 0 h 591"/>
                <a:gd name="T66" fmla="*/ 1 w 844"/>
                <a:gd name="T67" fmla="*/ 1 h 591"/>
                <a:gd name="T68" fmla="*/ 1 w 844"/>
                <a:gd name="T69" fmla="*/ 1 h 591"/>
                <a:gd name="T70" fmla="*/ 1 w 844"/>
                <a:gd name="T71" fmla="*/ 1 h 591"/>
                <a:gd name="T72" fmla="*/ 1 w 844"/>
                <a:gd name="T73" fmla="*/ 1 h 591"/>
                <a:gd name="T74" fmla="*/ 1 w 844"/>
                <a:gd name="T75" fmla="*/ 1 h 591"/>
                <a:gd name="T76" fmla="*/ 1 w 844"/>
                <a:gd name="T77" fmla="*/ 1 h 591"/>
                <a:gd name="T78" fmla="*/ 1 w 844"/>
                <a:gd name="T79" fmla="*/ 1 h 591"/>
                <a:gd name="T80" fmla="*/ 1 w 844"/>
                <a:gd name="T81" fmla="*/ 1 h 591"/>
                <a:gd name="T82" fmla="*/ 1 w 844"/>
                <a:gd name="T83" fmla="*/ 1 h 591"/>
                <a:gd name="T84" fmla="*/ 1 w 844"/>
                <a:gd name="T85" fmla="*/ 1 h 591"/>
                <a:gd name="T86" fmla="*/ 1 w 844"/>
                <a:gd name="T87" fmla="*/ 1 h 591"/>
                <a:gd name="T88" fmla="*/ 1 w 844"/>
                <a:gd name="T89" fmla="*/ 1 h 591"/>
                <a:gd name="T90" fmla="*/ 1 w 844"/>
                <a:gd name="T91" fmla="*/ 1 h 591"/>
                <a:gd name="T92" fmla="*/ 1 w 844"/>
                <a:gd name="T93" fmla="*/ 1 h 591"/>
                <a:gd name="T94" fmla="*/ 1 w 844"/>
                <a:gd name="T95" fmla="*/ 1 h 591"/>
                <a:gd name="T96" fmla="*/ 1 w 844"/>
                <a:gd name="T97" fmla="*/ 1 h 591"/>
                <a:gd name="T98" fmla="*/ 1 w 844"/>
                <a:gd name="T99" fmla="*/ 1 h 591"/>
                <a:gd name="T100" fmla="*/ 1 w 844"/>
                <a:gd name="T101" fmla="*/ 1 h 591"/>
                <a:gd name="T102" fmla="*/ 1 w 844"/>
                <a:gd name="T103" fmla="*/ 1 h 591"/>
                <a:gd name="T104" fmla="*/ 1 w 844"/>
                <a:gd name="T105" fmla="*/ 1 h 591"/>
                <a:gd name="T106" fmla="*/ 1 w 844"/>
                <a:gd name="T107" fmla="*/ 1 h 591"/>
                <a:gd name="T108" fmla="*/ 1 w 844"/>
                <a:gd name="T109" fmla="*/ 1 h 591"/>
                <a:gd name="T110" fmla="*/ 1 w 844"/>
                <a:gd name="T111" fmla="*/ 1 h 591"/>
                <a:gd name="T112" fmla="*/ 1 w 844"/>
                <a:gd name="T113" fmla="*/ 1 h 591"/>
                <a:gd name="T114" fmla="*/ 1 w 844"/>
                <a:gd name="T115" fmla="*/ 1 h 591"/>
                <a:gd name="T116" fmla="*/ 1 w 844"/>
                <a:gd name="T117" fmla="*/ 1 h 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1">
                  <a:moveTo>
                    <a:pt x="402" y="348"/>
                  </a:moveTo>
                  <a:lnTo>
                    <a:pt x="410" y="390"/>
                  </a:lnTo>
                  <a:lnTo>
                    <a:pt x="410" y="434"/>
                  </a:lnTo>
                  <a:lnTo>
                    <a:pt x="404" y="473"/>
                  </a:lnTo>
                  <a:lnTo>
                    <a:pt x="391" y="504"/>
                  </a:lnTo>
                  <a:lnTo>
                    <a:pt x="383" y="515"/>
                  </a:lnTo>
                  <a:lnTo>
                    <a:pt x="376" y="527"/>
                  </a:lnTo>
                  <a:lnTo>
                    <a:pt x="369" y="537"/>
                  </a:lnTo>
                  <a:lnTo>
                    <a:pt x="363" y="548"/>
                  </a:lnTo>
                  <a:lnTo>
                    <a:pt x="357" y="557"/>
                  </a:lnTo>
                  <a:lnTo>
                    <a:pt x="353" y="568"/>
                  </a:lnTo>
                  <a:lnTo>
                    <a:pt x="349" y="579"/>
                  </a:lnTo>
                  <a:lnTo>
                    <a:pt x="346" y="591"/>
                  </a:lnTo>
                  <a:lnTo>
                    <a:pt x="343" y="583"/>
                  </a:lnTo>
                  <a:lnTo>
                    <a:pt x="340" y="572"/>
                  </a:lnTo>
                  <a:lnTo>
                    <a:pt x="333" y="559"/>
                  </a:lnTo>
                  <a:lnTo>
                    <a:pt x="326" y="544"/>
                  </a:lnTo>
                  <a:lnTo>
                    <a:pt x="316" y="529"/>
                  </a:lnTo>
                  <a:lnTo>
                    <a:pt x="307" y="514"/>
                  </a:lnTo>
                  <a:lnTo>
                    <a:pt x="295" y="503"/>
                  </a:lnTo>
                  <a:lnTo>
                    <a:pt x="285" y="492"/>
                  </a:lnTo>
                  <a:lnTo>
                    <a:pt x="279" y="488"/>
                  </a:lnTo>
                  <a:lnTo>
                    <a:pt x="273" y="483"/>
                  </a:lnTo>
                  <a:lnTo>
                    <a:pt x="269" y="478"/>
                  </a:lnTo>
                  <a:lnTo>
                    <a:pt x="264" y="474"/>
                  </a:lnTo>
                  <a:lnTo>
                    <a:pt x="260" y="468"/>
                  </a:lnTo>
                  <a:lnTo>
                    <a:pt x="257" y="464"/>
                  </a:lnTo>
                  <a:lnTo>
                    <a:pt x="254" y="458"/>
                  </a:lnTo>
                  <a:lnTo>
                    <a:pt x="250" y="453"/>
                  </a:lnTo>
                  <a:lnTo>
                    <a:pt x="239" y="420"/>
                  </a:lnTo>
                  <a:lnTo>
                    <a:pt x="235" y="388"/>
                  </a:lnTo>
                  <a:lnTo>
                    <a:pt x="236" y="359"/>
                  </a:lnTo>
                  <a:lnTo>
                    <a:pt x="241" y="337"/>
                  </a:lnTo>
                  <a:lnTo>
                    <a:pt x="244" y="325"/>
                  </a:lnTo>
                  <a:lnTo>
                    <a:pt x="250" y="315"/>
                  </a:lnTo>
                  <a:lnTo>
                    <a:pt x="257" y="304"/>
                  </a:lnTo>
                  <a:lnTo>
                    <a:pt x="265" y="291"/>
                  </a:lnTo>
                  <a:lnTo>
                    <a:pt x="274" y="279"/>
                  </a:lnTo>
                  <a:lnTo>
                    <a:pt x="284" y="267"/>
                  </a:lnTo>
                  <a:lnTo>
                    <a:pt x="292" y="253"/>
                  </a:lnTo>
                  <a:lnTo>
                    <a:pt x="300" y="239"/>
                  </a:lnTo>
                  <a:lnTo>
                    <a:pt x="302" y="230"/>
                  </a:lnTo>
                  <a:lnTo>
                    <a:pt x="303" y="219"/>
                  </a:lnTo>
                  <a:lnTo>
                    <a:pt x="301" y="213"/>
                  </a:lnTo>
                  <a:lnTo>
                    <a:pt x="298" y="210"/>
                  </a:lnTo>
                  <a:lnTo>
                    <a:pt x="292" y="215"/>
                  </a:lnTo>
                  <a:lnTo>
                    <a:pt x="287" y="223"/>
                  </a:lnTo>
                  <a:lnTo>
                    <a:pt x="284" y="231"/>
                  </a:lnTo>
                  <a:lnTo>
                    <a:pt x="281" y="239"/>
                  </a:lnTo>
                  <a:lnTo>
                    <a:pt x="278" y="252"/>
                  </a:lnTo>
                  <a:lnTo>
                    <a:pt x="273" y="263"/>
                  </a:lnTo>
                  <a:lnTo>
                    <a:pt x="267" y="275"/>
                  </a:lnTo>
                  <a:lnTo>
                    <a:pt x="262" y="285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12" y="336"/>
                  </a:lnTo>
                  <a:lnTo>
                    <a:pt x="194" y="346"/>
                  </a:lnTo>
                  <a:lnTo>
                    <a:pt x="174" y="354"/>
                  </a:lnTo>
                  <a:lnTo>
                    <a:pt x="155" y="360"/>
                  </a:lnTo>
                  <a:lnTo>
                    <a:pt x="136" y="362"/>
                  </a:lnTo>
                  <a:lnTo>
                    <a:pt x="118" y="362"/>
                  </a:lnTo>
                  <a:lnTo>
                    <a:pt x="112" y="361"/>
                  </a:lnTo>
                  <a:lnTo>
                    <a:pt x="106" y="360"/>
                  </a:lnTo>
                  <a:lnTo>
                    <a:pt x="100" y="359"/>
                  </a:lnTo>
                  <a:lnTo>
                    <a:pt x="95" y="358"/>
                  </a:lnTo>
                  <a:lnTo>
                    <a:pt x="84" y="353"/>
                  </a:lnTo>
                  <a:lnTo>
                    <a:pt x="74" y="350"/>
                  </a:lnTo>
                  <a:lnTo>
                    <a:pt x="64" y="344"/>
                  </a:lnTo>
                  <a:lnTo>
                    <a:pt x="53" y="339"/>
                  </a:lnTo>
                  <a:lnTo>
                    <a:pt x="42" y="333"/>
                  </a:lnTo>
                  <a:lnTo>
                    <a:pt x="29" y="328"/>
                  </a:lnTo>
                  <a:lnTo>
                    <a:pt x="15" y="322"/>
                  </a:lnTo>
                  <a:lnTo>
                    <a:pt x="0" y="315"/>
                  </a:lnTo>
                  <a:lnTo>
                    <a:pt x="8" y="313"/>
                  </a:lnTo>
                  <a:lnTo>
                    <a:pt x="19" y="310"/>
                  </a:lnTo>
                  <a:lnTo>
                    <a:pt x="30" y="307"/>
                  </a:lnTo>
                  <a:lnTo>
                    <a:pt x="42" y="302"/>
                  </a:lnTo>
                  <a:lnTo>
                    <a:pt x="53" y="297"/>
                  </a:lnTo>
                  <a:lnTo>
                    <a:pt x="64" y="290"/>
                  </a:lnTo>
                  <a:lnTo>
                    <a:pt x="72" y="282"/>
                  </a:lnTo>
                  <a:lnTo>
                    <a:pt x="79" y="271"/>
                  </a:lnTo>
                  <a:lnTo>
                    <a:pt x="87" y="256"/>
                  </a:lnTo>
                  <a:lnTo>
                    <a:pt x="99" y="239"/>
                  </a:lnTo>
                  <a:lnTo>
                    <a:pt x="113" y="222"/>
                  </a:lnTo>
                  <a:lnTo>
                    <a:pt x="130" y="207"/>
                  </a:lnTo>
                  <a:lnTo>
                    <a:pt x="149" y="194"/>
                  </a:lnTo>
                  <a:lnTo>
                    <a:pt x="170" y="185"/>
                  </a:lnTo>
                  <a:lnTo>
                    <a:pt x="190" y="181"/>
                  </a:lnTo>
                  <a:lnTo>
                    <a:pt x="212" y="184"/>
                  </a:lnTo>
                  <a:lnTo>
                    <a:pt x="216" y="186"/>
                  </a:lnTo>
                  <a:lnTo>
                    <a:pt x="221" y="188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8"/>
                  </a:lnTo>
                  <a:lnTo>
                    <a:pt x="242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7" y="178"/>
                  </a:lnTo>
                  <a:lnTo>
                    <a:pt x="262" y="180"/>
                  </a:lnTo>
                  <a:lnTo>
                    <a:pt x="265" y="181"/>
                  </a:lnTo>
                  <a:lnTo>
                    <a:pt x="258" y="188"/>
                  </a:lnTo>
                  <a:lnTo>
                    <a:pt x="251" y="196"/>
                  </a:lnTo>
                  <a:lnTo>
                    <a:pt x="247" y="20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9"/>
                  </a:lnTo>
                  <a:lnTo>
                    <a:pt x="247" y="221"/>
                  </a:lnTo>
                  <a:lnTo>
                    <a:pt x="248" y="223"/>
                  </a:lnTo>
                  <a:lnTo>
                    <a:pt x="250" y="224"/>
                  </a:lnTo>
                  <a:lnTo>
                    <a:pt x="251" y="225"/>
                  </a:lnTo>
                  <a:lnTo>
                    <a:pt x="254" y="226"/>
                  </a:lnTo>
                  <a:lnTo>
                    <a:pt x="255" y="226"/>
                  </a:lnTo>
                  <a:lnTo>
                    <a:pt x="263" y="228"/>
                  </a:lnTo>
                  <a:lnTo>
                    <a:pt x="271" y="226"/>
                  </a:lnTo>
                  <a:lnTo>
                    <a:pt x="278" y="223"/>
                  </a:lnTo>
                  <a:lnTo>
                    <a:pt x="284" y="218"/>
                  </a:lnTo>
                  <a:lnTo>
                    <a:pt x="287" y="210"/>
                  </a:lnTo>
                  <a:lnTo>
                    <a:pt x="287" y="201"/>
                  </a:lnTo>
                  <a:lnTo>
                    <a:pt x="286" y="193"/>
                  </a:lnTo>
                  <a:lnTo>
                    <a:pt x="282" y="186"/>
                  </a:lnTo>
                  <a:lnTo>
                    <a:pt x="280" y="183"/>
                  </a:lnTo>
                  <a:lnTo>
                    <a:pt x="280" y="179"/>
                  </a:lnTo>
                  <a:lnTo>
                    <a:pt x="282" y="177"/>
                  </a:lnTo>
                  <a:lnTo>
                    <a:pt x="285" y="176"/>
                  </a:lnTo>
                  <a:lnTo>
                    <a:pt x="287" y="177"/>
                  </a:lnTo>
                  <a:lnTo>
                    <a:pt x="289" y="179"/>
                  </a:lnTo>
                  <a:lnTo>
                    <a:pt x="290" y="185"/>
                  </a:lnTo>
                  <a:lnTo>
                    <a:pt x="292" y="191"/>
                  </a:lnTo>
                  <a:lnTo>
                    <a:pt x="294" y="196"/>
                  </a:lnTo>
                  <a:lnTo>
                    <a:pt x="298" y="202"/>
                  </a:lnTo>
                  <a:lnTo>
                    <a:pt x="308" y="203"/>
                  </a:lnTo>
                  <a:lnTo>
                    <a:pt x="319" y="196"/>
                  </a:lnTo>
                  <a:lnTo>
                    <a:pt x="324" y="201"/>
                  </a:lnTo>
                  <a:lnTo>
                    <a:pt x="330" y="204"/>
                  </a:lnTo>
                  <a:lnTo>
                    <a:pt x="336" y="207"/>
                  </a:lnTo>
                  <a:lnTo>
                    <a:pt x="345" y="208"/>
                  </a:lnTo>
                  <a:lnTo>
                    <a:pt x="351" y="206"/>
                  </a:lnTo>
                  <a:lnTo>
                    <a:pt x="358" y="202"/>
                  </a:lnTo>
                  <a:lnTo>
                    <a:pt x="364" y="195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379" y="181"/>
                  </a:lnTo>
                  <a:lnTo>
                    <a:pt x="385" y="179"/>
                  </a:lnTo>
                  <a:lnTo>
                    <a:pt x="392" y="178"/>
                  </a:lnTo>
                  <a:lnTo>
                    <a:pt x="399" y="176"/>
                  </a:lnTo>
                  <a:lnTo>
                    <a:pt x="407" y="175"/>
                  </a:lnTo>
                  <a:lnTo>
                    <a:pt x="415" y="173"/>
                  </a:lnTo>
                  <a:lnTo>
                    <a:pt x="422" y="172"/>
                  </a:lnTo>
                  <a:lnTo>
                    <a:pt x="429" y="170"/>
                  </a:lnTo>
                  <a:lnTo>
                    <a:pt x="433" y="165"/>
                  </a:lnTo>
                  <a:lnTo>
                    <a:pt x="439" y="157"/>
                  </a:lnTo>
                  <a:lnTo>
                    <a:pt x="444" y="148"/>
                  </a:lnTo>
                  <a:lnTo>
                    <a:pt x="448" y="138"/>
                  </a:lnTo>
                  <a:lnTo>
                    <a:pt x="453" y="125"/>
                  </a:lnTo>
                  <a:lnTo>
                    <a:pt x="457" y="110"/>
                  </a:lnTo>
                  <a:lnTo>
                    <a:pt x="463" y="94"/>
                  </a:lnTo>
                  <a:lnTo>
                    <a:pt x="480" y="59"/>
                  </a:lnTo>
                  <a:lnTo>
                    <a:pt x="502" y="35"/>
                  </a:lnTo>
                  <a:lnTo>
                    <a:pt x="528" y="18"/>
                  </a:lnTo>
                  <a:lnTo>
                    <a:pt x="553" y="8"/>
                  </a:lnTo>
                  <a:lnTo>
                    <a:pt x="577" y="2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1"/>
                  </a:lnTo>
                  <a:lnTo>
                    <a:pt x="654" y="2"/>
                  </a:lnTo>
                  <a:lnTo>
                    <a:pt x="667" y="4"/>
                  </a:lnTo>
                  <a:lnTo>
                    <a:pt x="682" y="8"/>
                  </a:lnTo>
                  <a:lnTo>
                    <a:pt x="697" y="12"/>
                  </a:lnTo>
                  <a:lnTo>
                    <a:pt x="711" y="18"/>
                  </a:lnTo>
                  <a:lnTo>
                    <a:pt x="723" y="24"/>
                  </a:lnTo>
                  <a:lnTo>
                    <a:pt x="736" y="29"/>
                  </a:lnTo>
                  <a:lnTo>
                    <a:pt x="750" y="34"/>
                  </a:lnTo>
                  <a:lnTo>
                    <a:pt x="764" y="38"/>
                  </a:lnTo>
                  <a:lnTo>
                    <a:pt x="779" y="39"/>
                  </a:lnTo>
                  <a:lnTo>
                    <a:pt x="792" y="40"/>
                  </a:lnTo>
                  <a:lnTo>
                    <a:pt x="806" y="41"/>
                  </a:lnTo>
                  <a:lnTo>
                    <a:pt x="819" y="41"/>
                  </a:lnTo>
                  <a:lnTo>
                    <a:pt x="830" y="40"/>
                  </a:lnTo>
                  <a:lnTo>
                    <a:pt x="844" y="40"/>
                  </a:lnTo>
                  <a:lnTo>
                    <a:pt x="844" y="44"/>
                  </a:lnTo>
                  <a:lnTo>
                    <a:pt x="838" y="51"/>
                  </a:lnTo>
                  <a:lnTo>
                    <a:pt x="833" y="57"/>
                  </a:lnTo>
                  <a:lnTo>
                    <a:pt x="820" y="74"/>
                  </a:lnTo>
                  <a:lnTo>
                    <a:pt x="805" y="95"/>
                  </a:lnTo>
                  <a:lnTo>
                    <a:pt x="788" y="118"/>
                  </a:lnTo>
                  <a:lnTo>
                    <a:pt x="768" y="142"/>
                  </a:lnTo>
                  <a:lnTo>
                    <a:pt x="749" y="164"/>
                  </a:lnTo>
                  <a:lnTo>
                    <a:pt x="729" y="184"/>
                  </a:lnTo>
                  <a:lnTo>
                    <a:pt x="710" y="199"/>
                  </a:lnTo>
                  <a:lnTo>
                    <a:pt x="691" y="207"/>
                  </a:lnTo>
                  <a:lnTo>
                    <a:pt x="680" y="210"/>
                  </a:lnTo>
                  <a:lnTo>
                    <a:pt x="665" y="216"/>
                  </a:lnTo>
                  <a:lnTo>
                    <a:pt x="647" y="222"/>
                  </a:lnTo>
                  <a:lnTo>
                    <a:pt x="630" y="228"/>
                  </a:lnTo>
                  <a:lnTo>
                    <a:pt x="610" y="233"/>
                  </a:lnTo>
                  <a:lnTo>
                    <a:pt x="593" y="238"/>
                  </a:lnTo>
                  <a:lnTo>
                    <a:pt x="576" y="241"/>
                  </a:lnTo>
                  <a:lnTo>
                    <a:pt x="561" y="242"/>
                  </a:lnTo>
                  <a:lnTo>
                    <a:pt x="546" y="241"/>
                  </a:lnTo>
                  <a:lnTo>
                    <a:pt x="530" y="238"/>
                  </a:lnTo>
                  <a:lnTo>
                    <a:pt x="513" y="233"/>
                  </a:lnTo>
                  <a:lnTo>
                    <a:pt x="495" y="228"/>
                  </a:lnTo>
                  <a:lnTo>
                    <a:pt x="479" y="222"/>
                  </a:lnTo>
                  <a:lnTo>
                    <a:pt x="465" y="216"/>
                  </a:lnTo>
                  <a:lnTo>
                    <a:pt x="455" y="211"/>
                  </a:lnTo>
                  <a:lnTo>
                    <a:pt x="449" y="208"/>
                  </a:lnTo>
                  <a:lnTo>
                    <a:pt x="442" y="203"/>
                  </a:lnTo>
                  <a:lnTo>
                    <a:pt x="437" y="199"/>
                  </a:lnTo>
                  <a:lnTo>
                    <a:pt x="431" y="195"/>
                  </a:lnTo>
                  <a:lnTo>
                    <a:pt x="424" y="191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1"/>
                  </a:lnTo>
                  <a:lnTo>
                    <a:pt x="392" y="193"/>
                  </a:lnTo>
                  <a:lnTo>
                    <a:pt x="384" y="194"/>
                  </a:lnTo>
                  <a:lnTo>
                    <a:pt x="378" y="196"/>
                  </a:lnTo>
                  <a:lnTo>
                    <a:pt x="373" y="199"/>
                  </a:lnTo>
                  <a:lnTo>
                    <a:pt x="368" y="203"/>
                  </a:lnTo>
                  <a:lnTo>
                    <a:pt x="366" y="208"/>
                  </a:lnTo>
                  <a:lnTo>
                    <a:pt x="368" y="211"/>
                  </a:lnTo>
                  <a:lnTo>
                    <a:pt x="372" y="214"/>
                  </a:lnTo>
                  <a:lnTo>
                    <a:pt x="377" y="215"/>
                  </a:lnTo>
                  <a:lnTo>
                    <a:pt x="383" y="215"/>
                  </a:lnTo>
                  <a:lnTo>
                    <a:pt x="389" y="215"/>
                  </a:lnTo>
                  <a:lnTo>
                    <a:pt x="396" y="215"/>
                  </a:lnTo>
                  <a:lnTo>
                    <a:pt x="406" y="214"/>
                  </a:lnTo>
                  <a:lnTo>
                    <a:pt x="414" y="213"/>
                  </a:lnTo>
                  <a:lnTo>
                    <a:pt x="423" y="211"/>
                  </a:lnTo>
                  <a:lnTo>
                    <a:pt x="431" y="210"/>
                  </a:lnTo>
                  <a:lnTo>
                    <a:pt x="439" y="209"/>
                  </a:lnTo>
                  <a:lnTo>
                    <a:pt x="448" y="209"/>
                  </a:lnTo>
                  <a:lnTo>
                    <a:pt x="457" y="209"/>
                  </a:lnTo>
                  <a:lnTo>
                    <a:pt x="468" y="211"/>
                  </a:lnTo>
                  <a:lnTo>
                    <a:pt x="482" y="215"/>
                  </a:lnTo>
                  <a:lnTo>
                    <a:pt x="498" y="221"/>
                  </a:lnTo>
                  <a:lnTo>
                    <a:pt x="516" y="229"/>
                  </a:lnTo>
                  <a:lnTo>
                    <a:pt x="539" y="239"/>
                  </a:lnTo>
                  <a:lnTo>
                    <a:pt x="556" y="251"/>
                  </a:lnTo>
                  <a:lnTo>
                    <a:pt x="574" y="266"/>
                  </a:lnTo>
                  <a:lnTo>
                    <a:pt x="587" y="283"/>
                  </a:lnTo>
                  <a:lnTo>
                    <a:pt x="601" y="304"/>
                  </a:lnTo>
                  <a:lnTo>
                    <a:pt x="612" y="325"/>
                  </a:lnTo>
                  <a:lnTo>
                    <a:pt x="621" y="348"/>
                  </a:lnTo>
                  <a:lnTo>
                    <a:pt x="628" y="374"/>
                  </a:lnTo>
                  <a:lnTo>
                    <a:pt x="632" y="398"/>
                  </a:lnTo>
                  <a:lnTo>
                    <a:pt x="635" y="414"/>
                  </a:lnTo>
                  <a:lnTo>
                    <a:pt x="635" y="430"/>
                  </a:lnTo>
                  <a:lnTo>
                    <a:pt x="635" y="446"/>
                  </a:lnTo>
                  <a:lnTo>
                    <a:pt x="632" y="461"/>
                  </a:lnTo>
                  <a:lnTo>
                    <a:pt x="622" y="450"/>
                  </a:lnTo>
                  <a:lnTo>
                    <a:pt x="608" y="439"/>
                  </a:lnTo>
                  <a:lnTo>
                    <a:pt x="590" y="430"/>
                  </a:lnTo>
                  <a:lnTo>
                    <a:pt x="570" y="422"/>
                  </a:lnTo>
                  <a:lnTo>
                    <a:pt x="549" y="415"/>
                  </a:lnTo>
                  <a:lnTo>
                    <a:pt x="528" y="408"/>
                  </a:lnTo>
                  <a:lnTo>
                    <a:pt x="508" y="405"/>
                  </a:lnTo>
                  <a:lnTo>
                    <a:pt x="491" y="401"/>
                  </a:lnTo>
                  <a:lnTo>
                    <a:pt x="480" y="399"/>
                  </a:lnTo>
                  <a:lnTo>
                    <a:pt x="468" y="397"/>
                  </a:lnTo>
                  <a:lnTo>
                    <a:pt x="455" y="394"/>
                  </a:lnTo>
                  <a:lnTo>
                    <a:pt x="441" y="389"/>
                  </a:lnTo>
                  <a:lnTo>
                    <a:pt x="429" y="383"/>
                  </a:lnTo>
                  <a:lnTo>
                    <a:pt x="417" y="374"/>
                  </a:lnTo>
                  <a:lnTo>
                    <a:pt x="408" y="361"/>
                  </a:lnTo>
                  <a:lnTo>
                    <a:pt x="401" y="346"/>
                  </a:lnTo>
                  <a:lnTo>
                    <a:pt x="392" y="325"/>
                  </a:lnTo>
                  <a:lnTo>
                    <a:pt x="381" y="307"/>
                  </a:lnTo>
                  <a:lnTo>
                    <a:pt x="376" y="289"/>
                  </a:lnTo>
                  <a:lnTo>
                    <a:pt x="376" y="261"/>
                  </a:lnTo>
                  <a:lnTo>
                    <a:pt x="374" y="253"/>
                  </a:lnTo>
                  <a:lnTo>
                    <a:pt x="371" y="245"/>
                  </a:lnTo>
                  <a:lnTo>
                    <a:pt x="365" y="238"/>
                  </a:lnTo>
                  <a:lnTo>
                    <a:pt x="359" y="231"/>
                  </a:lnTo>
                  <a:lnTo>
                    <a:pt x="351" y="225"/>
                  </a:lnTo>
                  <a:lnTo>
                    <a:pt x="343" y="221"/>
                  </a:lnTo>
                  <a:lnTo>
                    <a:pt x="338" y="216"/>
                  </a:lnTo>
                  <a:lnTo>
                    <a:pt x="332" y="214"/>
                  </a:lnTo>
                  <a:lnTo>
                    <a:pt x="324" y="210"/>
                  </a:lnTo>
                  <a:lnTo>
                    <a:pt x="317" y="208"/>
                  </a:lnTo>
                  <a:lnTo>
                    <a:pt x="312" y="209"/>
                  </a:lnTo>
                  <a:lnTo>
                    <a:pt x="311" y="213"/>
                  </a:lnTo>
                  <a:lnTo>
                    <a:pt x="312" y="219"/>
                  </a:lnTo>
                  <a:lnTo>
                    <a:pt x="313" y="225"/>
                  </a:lnTo>
                  <a:lnTo>
                    <a:pt x="315" y="232"/>
                  </a:lnTo>
                  <a:lnTo>
                    <a:pt x="318" y="239"/>
                  </a:lnTo>
                  <a:lnTo>
                    <a:pt x="323" y="244"/>
                  </a:lnTo>
                  <a:lnTo>
                    <a:pt x="331" y="252"/>
                  </a:lnTo>
                  <a:lnTo>
                    <a:pt x="342" y="262"/>
                  </a:lnTo>
                  <a:lnTo>
                    <a:pt x="355" y="275"/>
                  </a:lnTo>
                  <a:lnTo>
                    <a:pt x="369" y="290"/>
                  </a:lnTo>
                  <a:lnTo>
                    <a:pt x="383" y="307"/>
                  </a:lnTo>
                  <a:lnTo>
                    <a:pt x="393" y="327"/>
                  </a:lnTo>
                  <a:lnTo>
                    <a:pt x="402" y="34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240"/>
            <p:cNvSpPr>
              <a:spLocks/>
            </p:cNvSpPr>
            <p:nvPr/>
          </p:nvSpPr>
          <p:spPr bwMode="auto">
            <a:xfrm>
              <a:off x="5390" y="3581"/>
              <a:ext cx="126" cy="129"/>
            </a:xfrm>
            <a:custGeom>
              <a:avLst/>
              <a:gdLst>
                <a:gd name="T0" fmla="*/ 0 w 253"/>
                <a:gd name="T1" fmla="*/ 1 h 258"/>
                <a:gd name="T2" fmla="*/ 0 w 253"/>
                <a:gd name="T3" fmla="*/ 1 h 258"/>
                <a:gd name="T4" fmla="*/ 0 w 253"/>
                <a:gd name="T5" fmla="*/ 1 h 258"/>
                <a:gd name="T6" fmla="*/ 0 w 253"/>
                <a:gd name="T7" fmla="*/ 1 h 258"/>
                <a:gd name="T8" fmla="*/ 0 w 253"/>
                <a:gd name="T9" fmla="*/ 1 h 258"/>
                <a:gd name="T10" fmla="*/ 0 w 253"/>
                <a:gd name="T11" fmla="*/ 1 h 258"/>
                <a:gd name="T12" fmla="*/ 0 w 253"/>
                <a:gd name="T13" fmla="*/ 1 h 258"/>
                <a:gd name="T14" fmla="*/ 0 w 253"/>
                <a:gd name="T15" fmla="*/ 1 h 258"/>
                <a:gd name="T16" fmla="*/ 0 w 253"/>
                <a:gd name="T17" fmla="*/ 1 h 258"/>
                <a:gd name="T18" fmla="*/ 0 w 253"/>
                <a:gd name="T19" fmla="*/ 1 h 258"/>
                <a:gd name="T20" fmla="*/ 0 w 253"/>
                <a:gd name="T21" fmla="*/ 1 h 258"/>
                <a:gd name="T22" fmla="*/ 0 w 253"/>
                <a:gd name="T23" fmla="*/ 1 h 258"/>
                <a:gd name="T24" fmla="*/ 0 w 253"/>
                <a:gd name="T25" fmla="*/ 1 h 258"/>
                <a:gd name="T26" fmla="*/ 0 w 253"/>
                <a:gd name="T27" fmla="*/ 1 h 258"/>
                <a:gd name="T28" fmla="*/ 0 w 253"/>
                <a:gd name="T29" fmla="*/ 1 h 258"/>
                <a:gd name="T30" fmla="*/ 0 w 253"/>
                <a:gd name="T31" fmla="*/ 1 h 258"/>
                <a:gd name="T32" fmla="*/ 0 w 253"/>
                <a:gd name="T33" fmla="*/ 1 h 258"/>
                <a:gd name="T34" fmla="*/ 0 w 253"/>
                <a:gd name="T35" fmla="*/ 1 h 258"/>
                <a:gd name="T36" fmla="*/ 0 w 253"/>
                <a:gd name="T37" fmla="*/ 1 h 258"/>
                <a:gd name="T38" fmla="*/ 0 w 253"/>
                <a:gd name="T39" fmla="*/ 1 h 258"/>
                <a:gd name="T40" fmla="*/ 0 w 253"/>
                <a:gd name="T41" fmla="*/ 1 h 258"/>
                <a:gd name="T42" fmla="*/ 0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1 h 258"/>
                <a:gd name="T62" fmla="*/ 0 w 253"/>
                <a:gd name="T63" fmla="*/ 1 h 258"/>
                <a:gd name="T64" fmla="*/ 0 w 253"/>
                <a:gd name="T65" fmla="*/ 1 h 258"/>
                <a:gd name="T66" fmla="*/ 0 w 253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1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1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6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80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6"/>
                  </a:lnTo>
                  <a:lnTo>
                    <a:pt x="103" y="28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4"/>
                  </a:lnTo>
                  <a:lnTo>
                    <a:pt x="29" y="9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6" y="28"/>
                  </a:lnTo>
                  <a:lnTo>
                    <a:pt x="24" y="44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2"/>
                  </a:lnTo>
                  <a:lnTo>
                    <a:pt x="48" y="127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6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241"/>
            <p:cNvSpPr>
              <a:spLocks/>
            </p:cNvSpPr>
            <p:nvPr/>
          </p:nvSpPr>
          <p:spPr bwMode="auto">
            <a:xfrm>
              <a:off x="5526" y="3658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242"/>
            <p:cNvSpPr>
              <a:spLocks/>
            </p:cNvSpPr>
            <p:nvPr/>
          </p:nvSpPr>
          <p:spPr bwMode="auto">
            <a:xfrm>
              <a:off x="5553" y="3676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0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243"/>
            <p:cNvSpPr>
              <a:spLocks/>
            </p:cNvSpPr>
            <p:nvPr/>
          </p:nvSpPr>
          <p:spPr bwMode="auto">
            <a:xfrm>
              <a:off x="5521" y="3694"/>
              <a:ext cx="14" cy="14"/>
            </a:xfrm>
            <a:custGeom>
              <a:avLst/>
              <a:gdLst>
                <a:gd name="T0" fmla="*/ 1 w 27"/>
                <a:gd name="T1" fmla="*/ 0 h 29"/>
                <a:gd name="T2" fmla="*/ 1 w 27"/>
                <a:gd name="T3" fmla="*/ 0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0 h 29"/>
                <a:gd name="T10" fmla="*/ 1 w 27"/>
                <a:gd name="T11" fmla="*/ 0 h 29"/>
                <a:gd name="T12" fmla="*/ 1 w 27"/>
                <a:gd name="T13" fmla="*/ 0 h 29"/>
                <a:gd name="T14" fmla="*/ 1 w 27"/>
                <a:gd name="T15" fmla="*/ 0 h 29"/>
                <a:gd name="T16" fmla="*/ 1 w 27"/>
                <a:gd name="T17" fmla="*/ 0 h 29"/>
                <a:gd name="T18" fmla="*/ 1 w 27"/>
                <a:gd name="T19" fmla="*/ 0 h 29"/>
                <a:gd name="T20" fmla="*/ 1 w 27"/>
                <a:gd name="T21" fmla="*/ 0 h 29"/>
                <a:gd name="T22" fmla="*/ 1 w 27"/>
                <a:gd name="T23" fmla="*/ 0 h 29"/>
                <a:gd name="T24" fmla="*/ 1 w 27"/>
                <a:gd name="T25" fmla="*/ 0 h 29"/>
                <a:gd name="T26" fmla="*/ 1 w 27"/>
                <a:gd name="T27" fmla="*/ 0 h 29"/>
                <a:gd name="T28" fmla="*/ 0 w 27"/>
                <a:gd name="T29" fmla="*/ 0 h 29"/>
                <a:gd name="T30" fmla="*/ 0 w 27"/>
                <a:gd name="T31" fmla="*/ 0 h 29"/>
                <a:gd name="T32" fmla="*/ 1 w 2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244"/>
            <p:cNvSpPr>
              <a:spLocks/>
            </p:cNvSpPr>
            <p:nvPr/>
          </p:nvSpPr>
          <p:spPr bwMode="auto">
            <a:xfrm>
              <a:off x="5498" y="3676"/>
              <a:ext cx="14" cy="14"/>
            </a:xfrm>
            <a:custGeom>
              <a:avLst/>
              <a:gdLst>
                <a:gd name="T0" fmla="*/ 1 w 28"/>
                <a:gd name="T1" fmla="*/ 1 h 28"/>
                <a:gd name="T2" fmla="*/ 1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1 w 28"/>
                <a:gd name="T9" fmla="*/ 1 h 28"/>
                <a:gd name="T10" fmla="*/ 1 w 28"/>
                <a:gd name="T11" fmla="*/ 1 h 28"/>
                <a:gd name="T12" fmla="*/ 1 w 28"/>
                <a:gd name="T13" fmla="*/ 1 h 28"/>
                <a:gd name="T14" fmla="*/ 1 w 28"/>
                <a:gd name="T15" fmla="*/ 1 h 28"/>
                <a:gd name="T16" fmla="*/ 1 w 28"/>
                <a:gd name="T17" fmla="*/ 1 h 28"/>
                <a:gd name="T18" fmla="*/ 1 w 28"/>
                <a:gd name="T19" fmla="*/ 1 h 28"/>
                <a:gd name="T20" fmla="*/ 1 w 28"/>
                <a:gd name="T21" fmla="*/ 1 h 28"/>
                <a:gd name="T22" fmla="*/ 1 w 28"/>
                <a:gd name="T23" fmla="*/ 1 h 28"/>
                <a:gd name="T24" fmla="*/ 1 w 28"/>
                <a:gd name="T25" fmla="*/ 1 h 28"/>
                <a:gd name="T26" fmla="*/ 1 w 28"/>
                <a:gd name="T27" fmla="*/ 1 h 28"/>
                <a:gd name="T28" fmla="*/ 1 w 28"/>
                <a:gd name="T29" fmla="*/ 0 h 28"/>
                <a:gd name="T30" fmla="*/ 1 w 28"/>
                <a:gd name="T31" fmla="*/ 0 h 28"/>
                <a:gd name="T32" fmla="*/ 1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8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245"/>
            <p:cNvSpPr>
              <a:spLocks/>
            </p:cNvSpPr>
            <p:nvPr/>
          </p:nvSpPr>
          <p:spPr bwMode="auto">
            <a:xfrm>
              <a:off x="5489" y="3703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246"/>
            <p:cNvSpPr>
              <a:spLocks/>
            </p:cNvSpPr>
            <p:nvPr/>
          </p:nvSpPr>
          <p:spPr bwMode="auto">
            <a:xfrm>
              <a:off x="5512" y="3722"/>
              <a:ext cx="11" cy="15"/>
            </a:xfrm>
            <a:custGeom>
              <a:avLst/>
              <a:gdLst>
                <a:gd name="T0" fmla="*/ 1 w 22"/>
                <a:gd name="T1" fmla="*/ 1 h 29"/>
                <a:gd name="T2" fmla="*/ 1 w 22"/>
                <a:gd name="T3" fmla="*/ 1 h 29"/>
                <a:gd name="T4" fmla="*/ 0 w 22"/>
                <a:gd name="T5" fmla="*/ 1 h 29"/>
                <a:gd name="T6" fmla="*/ 0 w 22"/>
                <a:gd name="T7" fmla="*/ 1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0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1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247"/>
            <p:cNvSpPr>
              <a:spLocks/>
            </p:cNvSpPr>
            <p:nvPr/>
          </p:nvSpPr>
          <p:spPr bwMode="auto">
            <a:xfrm>
              <a:off x="5531" y="3709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248"/>
            <p:cNvSpPr>
              <a:spLocks/>
            </p:cNvSpPr>
            <p:nvPr/>
          </p:nvSpPr>
          <p:spPr bwMode="auto">
            <a:xfrm>
              <a:off x="5547" y="3712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249"/>
            <p:cNvSpPr>
              <a:spLocks/>
            </p:cNvSpPr>
            <p:nvPr/>
          </p:nvSpPr>
          <p:spPr bwMode="auto">
            <a:xfrm>
              <a:off x="5402" y="3731"/>
              <a:ext cx="108" cy="74"/>
            </a:xfrm>
            <a:custGeom>
              <a:avLst/>
              <a:gdLst>
                <a:gd name="T0" fmla="*/ 1 w 216"/>
                <a:gd name="T1" fmla="*/ 1 h 148"/>
                <a:gd name="T2" fmla="*/ 1 w 216"/>
                <a:gd name="T3" fmla="*/ 1 h 148"/>
                <a:gd name="T4" fmla="*/ 1 w 216"/>
                <a:gd name="T5" fmla="*/ 1 h 148"/>
                <a:gd name="T6" fmla="*/ 1 w 216"/>
                <a:gd name="T7" fmla="*/ 1 h 148"/>
                <a:gd name="T8" fmla="*/ 1 w 216"/>
                <a:gd name="T9" fmla="*/ 1 h 148"/>
                <a:gd name="T10" fmla="*/ 1 w 216"/>
                <a:gd name="T11" fmla="*/ 1 h 148"/>
                <a:gd name="T12" fmla="*/ 1 w 216"/>
                <a:gd name="T13" fmla="*/ 1 h 148"/>
                <a:gd name="T14" fmla="*/ 1 w 216"/>
                <a:gd name="T15" fmla="*/ 1 h 148"/>
                <a:gd name="T16" fmla="*/ 1 w 216"/>
                <a:gd name="T17" fmla="*/ 1 h 148"/>
                <a:gd name="T18" fmla="*/ 1 w 216"/>
                <a:gd name="T19" fmla="*/ 1 h 148"/>
                <a:gd name="T20" fmla="*/ 1 w 216"/>
                <a:gd name="T21" fmla="*/ 1 h 148"/>
                <a:gd name="T22" fmla="*/ 1 w 216"/>
                <a:gd name="T23" fmla="*/ 1 h 148"/>
                <a:gd name="T24" fmla="*/ 1 w 216"/>
                <a:gd name="T25" fmla="*/ 1 h 148"/>
                <a:gd name="T26" fmla="*/ 1 w 216"/>
                <a:gd name="T27" fmla="*/ 1 h 148"/>
                <a:gd name="T28" fmla="*/ 1 w 216"/>
                <a:gd name="T29" fmla="*/ 1 h 148"/>
                <a:gd name="T30" fmla="*/ 1 w 216"/>
                <a:gd name="T31" fmla="*/ 1 h 148"/>
                <a:gd name="T32" fmla="*/ 1 w 216"/>
                <a:gd name="T33" fmla="*/ 1 h 148"/>
                <a:gd name="T34" fmla="*/ 1 w 216"/>
                <a:gd name="T35" fmla="*/ 1 h 148"/>
                <a:gd name="T36" fmla="*/ 1 w 216"/>
                <a:gd name="T37" fmla="*/ 1 h 148"/>
                <a:gd name="T38" fmla="*/ 1 w 216"/>
                <a:gd name="T39" fmla="*/ 1 h 148"/>
                <a:gd name="T40" fmla="*/ 1 w 216"/>
                <a:gd name="T41" fmla="*/ 1 h 148"/>
                <a:gd name="T42" fmla="*/ 1 w 216"/>
                <a:gd name="T43" fmla="*/ 1 h 148"/>
                <a:gd name="T44" fmla="*/ 1 w 216"/>
                <a:gd name="T45" fmla="*/ 1 h 148"/>
                <a:gd name="T46" fmla="*/ 1 w 216"/>
                <a:gd name="T47" fmla="*/ 1 h 148"/>
                <a:gd name="T48" fmla="*/ 1 w 216"/>
                <a:gd name="T49" fmla="*/ 1 h 148"/>
                <a:gd name="T50" fmla="*/ 1 w 216"/>
                <a:gd name="T51" fmla="*/ 1 h 148"/>
                <a:gd name="T52" fmla="*/ 1 w 216"/>
                <a:gd name="T53" fmla="*/ 1 h 148"/>
                <a:gd name="T54" fmla="*/ 1 w 216"/>
                <a:gd name="T55" fmla="*/ 1 h 148"/>
                <a:gd name="T56" fmla="*/ 1 w 216"/>
                <a:gd name="T57" fmla="*/ 1 h 148"/>
                <a:gd name="T58" fmla="*/ 1 w 216"/>
                <a:gd name="T59" fmla="*/ 1 h 148"/>
                <a:gd name="T60" fmla="*/ 1 w 216"/>
                <a:gd name="T61" fmla="*/ 1 h 148"/>
                <a:gd name="T62" fmla="*/ 1 w 216"/>
                <a:gd name="T63" fmla="*/ 1 h 148"/>
                <a:gd name="T64" fmla="*/ 0 w 216"/>
                <a:gd name="T65" fmla="*/ 1 h 148"/>
                <a:gd name="T66" fmla="*/ 1 w 216"/>
                <a:gd name="T67" fmla="*/ 1 h 148"/>
                <a:gd name="T68" fmla="*/ 1 w 216"/>
                <a:gd name="T69" fmla="*/ 1 h 148"/>
                <a:gd name="T70" fmla="*/ 1 w 216"/>
                <a:gd name="T71" fmla="*/ 1 h 148"/>
                <a:gd name="T72" fmla="*/ 1 w 216"/>
                <a:gd name="T73" fmla="*/ 1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1 h 148"/>
                <a:gd name="T80" fmla="*/ 1 w 216"/>
                <a:gd name="T81" fmla="*/ 1 h 148"/>
                <a:gd name="T82" fmla="*/ 1 w 216"/>
                <a:gd name="T83" fmla="*/ 1 h 148"/>
                <a:gd name="T84" fmla="*/ 1 w 216"/>
                <a:gd name="T85" fmla="*/ 1 h 148"/>
                <a:gd name="T86" fmla="*/ 1 w 216"/>
                <a:gd name="T87" fmla="*/ 1 h 148"/>
                <a:gd name="T88" fmla="*/ 1 w 216"/>
                <a:gd name="T89" fmla="*/ 1 h 148"/>
                <a:gd name="T90" fmla="*/ 1 w 216"/>
                <a:gd name="T91" fmla="*/ 1 h 148"/>
                <a:gd name="T92" fmla="*/ 1 w 216"/>
                <a:gd name="T93" fmla="*/ 1 h 148"/>
                <a:gd name="T94" fmla="*/ 1 w 216"/>
                <a:gd name="T95" fmla="*/ 1 h 148"/>
                <a:gd name="T96" fmla="*/ 1 w 216"/>
                <a:gd name="T97" fmla="*/ 1 h 148"/>
                <a:gd name="T98" fmla="*/ 1 w 216"/>
                <a:gd name="T99" fmla="*/ 1 h 148"/>
                <a:gd name="T100" fmla="*/ 1 w 216"/>
                <a:gd name="T101" fmla="*/ 1 h 148"/>
                <a:gd name="T102" fmla="*/ 1 w 216"/>
                <a:gd name="T103" fmla="*/ 1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0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1"/>
                  </a:lnTo>
                  <a:lnTo>
                    <a:pt x="75" y="142"/>
                  </a:lnTo>
                  <a:lnTo>
                    <a:pt x="72" y="146"/>
                  </a:lnTo>
                  <a:lnTo>
                    <a:pt x="73" y="148"/>
                  </a:lnTo>
                  <a:lnTo>
                    <a:pt x="76" y="146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0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250"/>
            <p:cNvSpPr>
              <a:spLocks/>
            </p:cNvSpPr>
            <p:nvPr/>
          </p:nvSpPr>
          <p:spPr bwMode="auto">
            <a:xfrm>
              <a:off x="5410" y="3599"/>
              <a:ext cx="86" cy="83"/>
            </a:xfrm>
            <a:custGeom>
              <a:avLst/>
              <a:gdLst>
                <a:gd name="T0" fmla="*/ 0 w 173"/>
                <a:gd name="T1" fmla="*/ 1 h 164"/>
                <a:gd name="T2" fmla="*/ 0 w 173"/>
                <a:gd name="T3" fmla="*/ 1 h 164"/>
                <a:gd name="T4" fmla="*/ 0 w 173"/>
                <a:gd name="T5" fmla="*/ 1 h 164"/>
                <a:gd name="T6" fmla="*/ 0 w 173"/>
                <a:gd name="T7" fmla="*/ 1 h 164"/>
                <a:gd name="T8" fmla="*/ 0 w 173"/>
                <a:gd name="T9" fmla="*/ 1 h 164"/>
                <a:gd name="T10" fmla="*/ 0 w 173"/>
                <a:gd name="T11" fmla="*/ 1 h 164"/>
                <a:gd name="T12" fmla="*/ 0 w 173"/>
                <a:gd name="T13" fmla="*/ 1 h 164"/>
                <a:gd name="T14" fmla="*/ 0 w 173"/>
                <a:gd name="T15" fmla="*/ 1 h 164"/>
                <a:gd name="T16" fmla="*/ 0 w 173"/>
                <a:gd name="T17" fmla="*/ 1 h 164"/>
                <a:gd name="T18" fmla="*/ 0 w 173"/>
                <a:gd name="T19" fmla="*/ 1 h 164"/>
                <a:gd name="T20" fmla="*/ 0 w 173"/>
                <a:gd name="T21" fmla="*/ 1 h 164"/>
                <a:gd name="T22" fmla="*/ 0 w 173"/>
                <a:gd name="T23" fmla="*/ 1 h 164"/>
                <a:gd name="T24" fmla="*/ 0 w 173"/>
                <a:gd name="T25" fmla="*/ 1 h 164"/>
                <a:gd name="T26" fmla="*/ 0 w 173"/>
                <a:gd name="T27" fmla="*/ 1 h 164"/>
                <a:gd name="T28" fmla="*/ 0 w 173"/>
                <a:gd name="T29" fmla="*/ 1 h 164"/>
                <a:gd name="T30" fmla="*/ 0 w 173"/>
                <a:gd name="T31" fmla="*/ 1 h 164"/>
                <a:gd name="T32" fmla="*/ 0 w 173"/>
                <a:gd name="T33" fmla="*/ 1 h 164"/>
                <a:gd name="T34" fmla="*/ 0 w 173"/>
                <a:gd name="T35" fmla="*/ 1 h 164"/>
                <a:gd name="T36" fmla="*/ 0 w 173"/>
                <a:gd name="T37" fmla="*/ 1 h 164"/>
                <a:gd name="T38" fmla="*/ 0 w 173"/>
                <a:gd name="T39" fmla="*/ 1 h 164"/>
                <a:gd name="T40" fmla="*/ 0 w 173"/>
                <a:gd name="T41" fmla="*/ 1 h 164"/>
                <a:gd name="T42" fmla="*/ 0 w 173"/>
                <a:gd name="T43" fmla="*/ 1 h 164"/>
                <a:gd name="T44" fmla="*/ 0 w 173"/>
                <a:gd name="T45" fmla="*/ 1 h 164"/>
                <a:gd name="T46" fmla="*/ 0 w 173"/>
                <a:gd name="T47" fmla="*/ 1 h 164"/>
                <a:gd name="T48" fmla="*/ 0 w 173"/>
                <a:gd name="T49" fmla="*/ 1 h 164"/>
                <a:gd name="T50" fmla="*/ 0 w 173"/>
                <a:gd name="T51" fmla="*/ 1 h 164"/>
                <a:gd name="T52" fmla="*/ 0 w 173"/>
                <a:gd name="T53" fmla="*/ 1 h 164"/>
                <a:gd name="T54" fmla="*/ 0 w 173"/>
                <a:gd name="T55" fmla="*/ 1 h 164"/>
                <a:gd name="T56" fmla="*/ 0 w 173"/>
                <a:gd name="T57" fmla="*/ 1 h 164"/>
                <a:gd name="T58" fmla="*/ 0 w 173"/>
                <a:gd name="T59" fmla="*/ 1 h 164"/>
                <a:gd name="T60" fmla="*/ 0 w 173"/>
                <a:gd name="T61" fmla="*/ 1 h 164"/>
                <a:gd name="T62" fmla="*/ 0 w 173"/>
                <a:gd name="T63" fmla="*/ 1 h 164"/>
                <a:gd name="T64" fmla="*/ 0 w 173"/>
                <a:gd name="T65" fmla="*/ 1 h 164"/>
                <a:gd name="T66" fmla="*/ 0 w 173"/>
                <a:gd name="T67" fmla="*/ 1 h 164"/>
                <a:gd name="T68" fmla="*/ 0 w 173"/>
                <a:gd name="T69" fmla="*/ 1 h 164"/>
                <a:gd name="T70" fmla="*/ 0 w 173"/>
                <a:gd name="T71" fmla="*/ 1 h 164"/>
                <a:gd name="T72" fmla="*/ 0 w 173"/>
                <a:gd name="T73" fmla="*/ 1 h 164"/>
                <a:gd name="T74" fmla="*/ 0 w 173"/>
                <a:gd name="T75" fmla="*/ 1 h 164"/>
                <a:gd name="T76" fmla="*/ 0 w 173"/>
                <a:gd name="T77" fmla="*/ 1 h 164"/>
                <a:gd name="T78" fmla="*/ 0 w 173"/>
                <a:gd name="T79" fmla="*/ 1 h 164"/>
                <a:gd name="T80" fmla="*/ 0 w 173"/>
                <a:gd name="T81" fmla="*/ 1 h 164"/>
                <a:gd name="T82" fmla="*/ 0 w 173"/>
                <a:gd name="T83" fmla="*/ 1 h 164"/>
                <a:gd name="T84" fmla="*/ 0 w 173"/>
                <a:gd name="T85" fmla="*/ 1 h 164"/>
                <a:gd name="T86" fmla="*/ 0 w 173"/>
                <a:gd name="T87" fmla="*/ 1 h 164"/>
                <a:gd name="T88" fmla="*/ 0 w 173"/>
                <a:gd name="T89" fmla="*/ 1 h 164"/>
                <a:gd name="T90" fmla="*/ 0 w 173"/>
                <a:gd name="T91" fmla="*/ 1 h 164"/>
                <a:gd name="T92" fmla="*/ 0 w 173"/>
                <a:gd name="T93" fmla="*/ 1 h 164"/>
                <a:gd name="T94" fmla="*/ 0 w 173"/>
                <a:gd name="T95" fmla="*/ 1 h 164"/>
                <a:gd name="T96" fmla="*/ 0 w 173"/>
                <a:gd name="T97" fmla="*/ 1 h 164"/>
                <a:gd name="T98" fmla="*/ 0 w 173"/>
                <a:gd name="T99" fmla="*/ 1 h 164"/>
                <a:gd name="T100" fmla="*/ 0 w 173"/>
                <a:gd name="T101" fmla="*/ 1 h 164"/>
                <a:gd name="T102" fmla="*/ 0 w 173"/>
                <a:gd name="T103" fmla="*/ 1 h 164"/>
                <a:gd name="T104" fmla="*/ 0 w 173"/>
                <a:gd name="T105" fmla="*/ 1 h 164"/>
                <a:gd name="T106" fmla="*/ 0 w 173"/>
                <a:gd name="T107" fmla="*/ 1 h 164"/>
                <a:gd name="T108" fmla="*/ 0 w 173"/>
                <a:gd name="T109" fmla="*/ 1 h 164"/>
                <a:gd name="T110" fmla="*/ 0 w 173"/>
                <a:gd name="T111" fmla="*/ 1 h 164"/>
                <a:gd name="T112" fmla="*/ 0 w 173"/>
                <a:gd name="T113" fmla="*/ 1 h 164"/>
                <a:gd name="T114" fmla="*/ 0 w 173"/>
                <a:gd name="T115" fmla="*/ 1 h 164"/>
                <a:gd name="T116" fmla="*/ 0 w 173"/>
                <a:gd name="T117" fmla="*/ 1 h 164"/>
                <a:gd name="T118" fmla="*/ 0 w 173"/>
                <a:gd name="T119" fmla="*/ 1 h 164"/>
                <a:gd name="T120" fmla="*/ 0 w 173"/>
                <a:gd name="T121" fmla="*/ 1 h 164"/>
                <a:gd name="T122" fmla="*/ 0 w 173"/>
                <a:gd name="T123" fmla="*/ 1 h 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4">
                  <a:moveTo>
                    <a:pt x="167" y="164"/>
                  </a:moveTo>
                  <a:lnTo>
                    <a:pt x="168" y="161"/>
                  </a:lnTo>
                  <a:lnTo>
                    <a:pt x="170" y="158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66" y="147"/>
                  </a:lnTo>
                  <a:lnTo>
                    <a:pt x="159" y="140"/>
                  </a:lnTo>
                  <a:lnTo>
                    <a:pt x="156" y="134"/>
                  </a:lnTo>
                  <a:lnTo>
                    <a:pt x="155" y="127"/>
                  </a:lnTo>
                  <a:lnTo>
                    <a:pt x="154" y="115"/>
                  </a:lnTo>
                  <a:lnTo>
                    <a:pt x="151" y="95"/>
                  </a:lnTo>
                  <a:lnTo>
                    <a:pt x="148" y="76"/>
                  </a:lnTo>
                  <a:lnTo>
                    <a:pt x="144" y="63"/>
                  </a:lnTo>
                  <a:lnTo>
                    <a:pt x="141" y="57"/>
                  </a:lnTo>
                  <a:lnTo>
                    <a:pt x="137" y="54"/>
                  </a:lnTo>
                  <a:lnTo>
                    <a:pt x="136" y="56"/>
                  </a:lnTo>
                  <a:lnTo>
                    <a:pt x="137" y="62"/>
                  </a:lnTo>
                  <a:lnTo>
                    <a:pt x="140" y="74"/>
                  </a:lnTo>
                  <a:lnTo>
                    <a:pt x="141" y="91"/>
                  </a:lnTo>
                  <a:lnTo>
                    <a:pt x="141" y="107"/>
                  </a:lnTo>
                  <a:lnTo>
                    <a:pt x="140" y="118"/>
                  </a:lnTo>
                  <a:lnTo>
                    <a:pt x="135" y="116"/>
                  </a:lnTo>
                  <a:lnTo>
                    <a:pt x="130" y="112"/>
                  </a:lnTo>
                  <a:lnTo>
                    <a:pt x="126" y="110"/>
                  </a:lnTo>
                  <a:lnTo>
                    <a:pt x="121" y="107"/>
                  </a:lnTo>
                  <a:lnTo>
                    <a:pt x="116" y="103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1" y="82"/>
                  </a:lnTo>
                  <a:lnTo>
                    <a:pt x="97" y="68"/>
                  </a:lnTo>
                  <a:lnTo>
                    <a:pt x="94" y="51"/>
                  </a:lnTo>
                  <a:lnTo>
                    <a:pt x="92" y="39"/>
                  </a:lnTo>
                  <a:lnTo>
                    <a:pt x="92" y="30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3" y="4"/>
                  </a:lnTo>
                  <a:lnTo>
                    <a:pt x="84" y="9"/>
                  </a:lnTo>
                  <a:lnTo>
                    <a:pt x="86" y="16"/>
                  </a:lnTo>
                  <a:lnTo>
                    <a:pt x="87" y="24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3"/>
                  </a:lnTo>
                  <a:lnTo>
                    <a:pt x="83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2"/>
                  </a:lnTo>
                  <a:lnTo>
                    <a:pt x="76" y="72"/>
                  </a:lnTo>
                  <a:lnTo>
                    <a:pt x="64" y="59"/>
                  </a:lnTo>
                  <a:lnTo>
                    <a:pt x="51" y="46"/>
                  </a:lnTo>
                  <a:lnTo>
                    <a:pt x="38" y="33"/>
                  </a:lnTo>
                  <a:lnTo>
                    <a:pt x="26" y="20"/>
                  </a:lnTo>
                  <a:lnTo>
                    <a:pt x="15" y="10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2"/>
                  </a:lnTo>
                  <a:lnTo>
                    <a:pt x="29" y="40"/>
                  </a:lnTo>
                  <a:lnTo>
                    <a:pt x="34" y="47"/>
                  </a:lnTo>
                  <a:lnTo>
                    <a:pt x="38" y="53"/>
                  </a:lnTo>
                  <a:lnTo>
                    <a:pt x="41" y="57"/>
                  </a:lnTo>
                  <a:lnTo>
                    <a:pt x="44" y="61"/>
                  </a:lnTo>
                  <a:lnTo>
                    <a:pt x="48" y="65"/>
                  </a:lnTo>
                  <a:lnTo>
                    <a:pt x="53" y="71"/>
                  </a:lnTo>
                  <a:lnTo>
                    <a:pt x="59" y="76"/>
                  </a:lnTo>
                  <a:lnTo>
                    <a:pt x="65" y="81"/>
                  </a:lnTo>
                  <a:lnTo>
                    <a:pt x="71" y="86"/>
                  </a:lnTo>
                  <a:lnTo>
                    <a:pt x="76" y="89"/>
                  </a:lnTo>
                  <a:lnTo>
                    <a:pt x="80" y="92"/>
                  </a:lnTo>
                  <a:lnTo>
                    <a:pt x="75" y="92"/>
                  </a:lnTo>
                  <a:lnTo>
                    <a:pt x="71" y="92"/>
                  </a:lnTo>
                  <a:lnTo>
                    <a:pt x="65" y="92"/>
                  </a:lnTo>
                  <a:lnTo>
                    <a:pt x="59" y="91"/>
                  </a:lnTo>
                  <a:lnTo>
                    <a:pt x="53" y="89"/>
                  </a:lnTo>
                  <a:lnTo>
                    <a:pt x="48" y="87"/>
                  </a:lnTo>
                  <a:lnTo>
                    <a:pt x="44" y="86"/>
                  </a:lnTo>
                  <a:lnTo>
                    <a:pt x="41" y="84"/>
                  </a:lnTo>
                  <a:lnTo>
                    <a:pt x="36" y="80"/>
                  </a:lnTo>
                  <a:lnTo>
                    <a:pt x="31" y="80"/>
                  </a:lnTo>
                  <a:lnTo>
                    <a:pt x="29" y="82"/>
                  </a:lnTo>
                  <a:lnTo>
                    <a:pt x="33" y="87"/>
                  </a:lnTo>
                  <a:lnTo>
                    <a:pt x="37" y="91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61" y="102"/>
                  </a:lnTo>
                  <a:lnTo>
                    <a:pt x="72" y="106"/>
                  </a:lnTo>
                  <a:lnTo>
                    <a:pt x="81" y="108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4"/>
                  </a:lnTo>
                  <a:lnTo>
                    <a:pt x="114" y="117"/>
                  </a:lnTo>
                  <a:lnTo>
                    <a:pt x="119" y="120"/>
                  </a:lnTo>
                  <a:lnTo>
                    <a:pt x="124" y="124"/>
                  </a:lnTo>
                  <a:lnTo>
                    <a:pt x="128" y="127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0" y="137"/>
                  </a:lnTo>
                  <a:lnTo>
                    <a:pt x="124" y="139"/>
                  </a:lnTo>
                  <a:lnTo>
                    <a:pt x="117" y="140"/>
                  </a:lnTo>
                  <a:lnTo>
                    <a:pt x="109" y="141"/>
                  </a:lnTo>
                  <a:lnTo>
                    <a:pt x="101" y="142"/>
                  </a:lnTo>
                  <a:lnTo>
                    <a:pt x="94" y="142"/>
                  </a:lnTo>
                  <a:lnTo>
                    <a:pt x="87" y="142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2"/>
                  </a:lnTo>
                  <a:lnTo>
                    <a:pt x="72" y="145"/>
                  </a:lnTo>
                  <a:lnTo>
                    <a:pt x="82" y="148"/>
                  </a:lnTo>
                  <a:lnTo>
                    <a:pt x="90" y="149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49"/>
                  </a:lnTo>
                  <a:lnTo>
                    <a:pt x="128" y="149"/>
                  </a:lnTo>
                  <a:lnTo>
                    <a:pt x="137" y="149"/>
                  </a:lnTo>
                  <a:lnTo>
                    <a:pt x="144" y="148"/>
                  </a:lnTo>
                  <a:lnTo>
                    <a:pt x="149" y="148"/>
                  </a:lnTo>
                  <a:lnTo>
                    <a:pt x="155" y="149"/>
                  </a:lnTo>
                  <a:lnTo>
                    <a:pt x="160" y="154"/>
                  </a:lnTo>
                  <a:lnTo>
                    <a:pt x="164" y="158"/>
                  </a:lnTo>
                  <a:lnTo>
                    <a:pt x="167" y="16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251"/>
            <p:cNvSpPr>
              <a:spLocks/>
            </p:cNvSpPr>
            <p:nvPr/>
          </p:nvSpPr>
          <p:spPr bwMode="auto">
            <a:xfrm>
              <a:off x="5538" y="3568"/>
              <a:ext cx="54" cy="125"/>
            </a:xfrm>
            <a:custGeom>
              <a:avLst/>
              <a:gdLst>
                <a:gd name="T0" fmla="*/ 1 w 107"/>
                <a:gd name="T1" fmla="*/ 1 h 250"/>
                <a:gd name="T2" fmla="*/ 1 w 107"/>
                <a:gd name="T3" fmla="*/ 1 h 250"/>
                <a:gd name="T4" fmla="*/ 1 w 107"/>
                <a:gd name="T5" fmla="*/ 1 h 250"/>
                <a:gd name="T6" fmla="*/ 1 w 107"/>
                <a:gd name="T7" fmla="*/ 1 h 250"/>
                <a:gd name="T8" fmla="*/ 1 w 107"/>
                <a:gd name="T9" fmla="*/ 1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1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1 h 250"/>
                <a:gd name="T48" fmla="*/ 1 w 107"/>
                <a:gd name="T49" fmla="*/ 1 h 250"/>
                <a:gd name="T50" fmla="*/ 1 w 107"/>
                <a:gd name="T51" fmla="*/ 1 h 250"/>
                <a:gd name="T52" fmla="*/ 1 w 107"/>
                <a:gd name="T53" fmla="*/ 1 h 250"/>
                <a:gd name="T54" fmla="*/ 1 w 107"/>
                <a:gd name="T55" fmla="*/ 1 h 250"/>
                <a:gd name="T56" fmla="*/ 1 w 107"/>
                <a:gd name="T57" fmla="*/ 1 h 250"/>
                <a:gd name="T58" fmla="*/ 1 w 107"/>
                <a:gd name="T59" fmla="*/ 1 h 250"/>
                <a:gd name="T60" fmla="*/ 1 w 107"/>
                <a:gd name="T61" fmla="*/ 1 h 250"/>
                <a:gd name="T62" fmla="*/ 1 w 107"/>
                <a:gd name="T63" fmla="*/ 1 h 250"/>
                <a:gd name="T64" fmla="*/ 1 w 107"/>
                <a:gd name="T65" fmla="*/ 1 h 250"/>
                <a:gd name="T66" fmla="*/ 1 w 107"/>
                <a:gd name="T67" fmla="*/ 1 h 250"/>
                <a:gd name="T68" fmla="*/ 1 w 107"/>
                <a:gd name="T69" fmla="*/ 1 h 250"/>
                <a:gd name="T70" fmla="*/ 1 w 107"/>
                <a:gd name="T71" fmla="*/ 1 h 250"/>
                <a:gd name="T72" fmla="*/ 1 w 107"/>
                <a:gd name="T73" fmla="*/ 1 h 250"/>
                <a:gd name="T74" fmla="*/ 1 w 107"/>
                <a:gd name="T75" fmla="*/ 1 h 250"/>
                <a:gd name="T76" fmla="*/ 1 w 107"/>
                <a:gd name="T77" fmla="*/ 1 h 250"/>
                <a:gd name="T78" fmla="*/ 1 w 107"/>
                <a:gd name="T79" fmla="*/ 1 h 250"/>
                <a:gd name="T80" fmla="*/ 1 w 107"/>
                <a:gd name="T81" fmla="*/ 1 h 250"/>
                <a:gd name="T82" fmla="*/ 1 w 107"/>
                <a:gd name="T83" fmla="*/ 1 h 250"/>
                <a:gd name="T84" fmla="*/ 1 w 107"/>
                <a:gd name="T85" fmla="*/ 1 h 250"/>
                <a:gd name="T86" fmla="*/ 1 w 107"/>
                <a:gd name="T87" fmla="*/ 1 h 250"/>
                <a:gd name="T88" fmla="*/ 1 w 107"/>
                <a:gd name="T89" fmla="*/ 1 h 250"/>
                <a:gd name="T90" fmla="*/ 1 w 107"/>
                <a:gd name="T91" fmla="*/ 1 h 250"/>
                <a:gd name="T92" fmla="*/ 1 w 107"/>
                <a:gd name="T93" fmla="*/ 1 h 250"/>
                <a:gd name="T94" fmla="*/ 1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7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6"/>
                  </a:lnTo>
                  <a:lnTo>
                    <a:pt x="15" y="131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5"/>
                  </a:lnTo>
                  <a:lnTo>
                    <a:pt x="47" y="65"/>
                  </a:lnTo>
                  <a:lnTo>
                    <a:pt x="50" y="71"/>
                  </a:lnTo>
                  <a:lnTo>
                    <a:pt x="55" y="55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3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70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9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5" y="74"/>
                  </a:lnTo>
                  <a:lnTo>
                    <a:pt x="69" y="78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4"/>
                  </a:lnTo>
                  <a:lnTo>
                    <a:pt x="52" y="154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5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2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7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7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5"/>
                  </a:lnTo>
                  <a:lnTo>
                    <a:pt x="6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252"/>
            <p:cNvSpPr>
              <a:spLocks/>
            </p:cNvSpPr>
            <p:nvPr/>
          </p:nvSpPr>
          <p:spPr bwMode="auto">
            <a:xfrm>
              <a:off x="5527" y="3637"/>
              <a:ext cx="9" cy="16"/>
            </a:xfrm>
            <a:custGeom>
              <a:avLst/>
              <a:gdLst>
                <a:gd name="T0" fmla="*/ 0 w 20"/>
                <a:gd name="T1" fmla="*/ 1 h 32"/>
                <a:gd name="T2" fmla="*/ 0 w 20"/>
                <a:gd name="T3" fmla="*/ 1 h 32"/>
                <a:gd name="T4" fmla="*/ 0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0 w 20"/>
                <a:gd name="T13" fmla="*/ 1 h 32"/>
                <a:gd name="T14" fmla="*/ 0 w 20"/>
                <a:gd name="T15" fmla="*/ 1 h 32"/>
                <a:gd name="T16" fmla="*/ 0 w 20"/>
                <a:gd name="T17" fmla="*/ 1 h 32"/>
                <a:gd name="T18" fmla="*/ 0 w 20"/>
                <a:gd name="T19" fmla="*/ 1 h 32"/>
                <a:gd name="T20" fmla="*/ 0 w 20"/>
                <a:gd name="T21" fmla="*/ 0 h 32"/>
                <a:gd name="T22" fmla="*/ 0 w 20"/>
                <a:gd name="T23" fmla="*/ 1 h 32"/>
                <a:gd name="T24" fmla="*/ 0 w 20"/>
                <a:gd name="T25" fmla="*/ 1 h 32"/>
                <a:gd name="T26" fmla="*/ 0 w 20"/>
                <a:gd name="T27" fmla="*/ 1 h 32"/>
                <a:gd name="T28" fmla="*/ 0 w 20"/>
                <a:gd name="T29" fmla="*/ 1 h 32"/>
                <a:gd name="T30" fmla="*/ 0 w 20"/>
                <a:gd name="T31" fmla="*/ 1 h 32"/>
                <a:gd name="T32" fmla="*/ 0 w 2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2">
                  <a:moveTo>
                    <a:pt x="20" y="30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253"/>
            <p:cNvSpPr>
              <a:spLocks/>
            </p:cNvSpPr>
            <p:nvPr/>
          </p:nvSpPr>
          <p:spPr bwMode="auto">
            <a:xfrm>
              <a:off x="5599" y="3633"/>
              <a:ext cx="170" cy="104"/>
            </a:xfrm>
            <a:custGeom>
              <a:avLst/>
              <a:gdLst>
                <a:gd name="T0" fmla="*/ 0 w 341"/>
                <a:gd name="T1" fmla="*/ 1 h 207"/>
                <a:gd name="T2" fmla="*/ 0 w 341"/>
                <a:gd name="T3" fmla="*/ 1 h 207"/>
                <a:gd name="T4" fmla="*/ 0 w 341"/>
                <a:gd name="T5" fmla="*/ 1 h 207"/>
                <a:gd name="T6" fmla="*/ 0 w 341"/>
                <a:gd name="T7" fmla="*/ 1 h 207"/>
                <a:gd name="T8" fmla="*/ 0 w 341"/>
                <a:gd name="T9" fmla="*/ 1 h 207"/>
                <a:gd name="T10" fmla="*/ 0 w 341"/>
                <a:gd name="T11" fmla="*/ 1 h 207"/>
                <a:gd name="T12" fmla="*/ 0 w 341"/>
                <a:gd name="T13" fmla="*/ 1 h 207"/>
                <a:gd name="T14" fmla="*/ 0 w 341"/>
                <a:gd name="T15" fmla="*/ 1 h 207"/>
                <a:gd name="T16" fmla="*/ 0 w 341"/>
                <a:gd name="T17" fmla="*/ 1 h 207"/>
                <a:gd name="T18" fmla="*/ 0 w 341"/>
                <a:gd name="T19" fmla="*/ 1 h 207"/>
                <a:gd name="T20" fmla="*/ 0 w 341"/>
                <a:gd name="T21" fmla="*/ 1 h 207"/>
                <a:gd name="T22" fmla="*/ 0 w 341"/>
                <a:gd name="T23" fmla="*/ 1 h 207"/>
                <a:gd name="T24" fmla="*/ 0 w 341"/>
                <a:gd name="T25" fmla="*/ 1 h 207"/>
                <a:gd name="T26" fmla="*/ 0 w 341"/>
                <a:gd name="T27" fmla="*/ 1 h 207"/>
                <a:gd name="T28" fmla="*/ 0 w 341"/>
                <a:gd name="T29" fmla="*/ 1 h 207"/>
                <a:gd name="T30" fmla="*/ 0 w 341"/>
                <a:gd name="T31" fmla="*/ 1 h 207"/>
                <a:gd name="T32" fmla="*/ 0 w 341"/>
                <a:gd name="T33" fmla="*/ 1 h 207"/>
                <a:gd name="T34" fmla="*/ 0 w 341"/>
                <a:gd name="T35" fmla="*/ 1 h 207"/>
                <a:gd name="T36" fmla="*/ 0 w 341"/>
                <a:gd name="T37" fmla="*/ 1 h 207"/>
                <a:gd name="T38" fmla="*/ 0 w 341"/>
                <a:gd name="T39" fmla="*/ 1 h 207"/>
                <a:gd name="T40" fmla="*/ 0 w 341"/>
                <a:gd name="T41" fmla="*/ 1 h 207"/>
                <a:gd name="T42" fmla="*/ 0 w 341"/>
                <a:gd name="T43" fmla="*/ 1 h 207"/>
                <a:gd name="T44" fmla="*/ 0 w 341"/>
                <a:gd name="T45" fmla="*/ 1 h 207"/>
                <a:gd name="T46" fmla="*/ 0 w 341"/>
                <a:gd name="T47" fmla="*/ 1 h 207"/>
                <a:gd name="T48" fmla="*/ 0 w 341"/>
                <a:gd name="T49" fmla="*/ 1 h 207"/>
                <a:gd name="T50" fmla="*/ 0 w 341"/>
                <a:gd name="T51" fmla="*/ 1 h 207"/>
                <a:gd name="T52" fmla="*/ 0 w 341"/>
                <a:gd name="T53" fmla="*/ 1 h 207"/>
                <a:gd name="T54" fmla="*/ 0 w 341"/>
                <a:gd name="T55" fmla="*/ 1 h 207"/>
                <a:gd name="T56" fmla="*/ 0 w 341"/>
                <a:gd name="T57" fmla="*/ 1 h 207"/>
                <a:gd name="T58" fmla="*/ 0 w 341"/>
                <a:gd name="T59" fmla="*/ 1 h 207"/>
                <a:gd name="T60" fmla="*/ 0 w 341"/>
                <a:gd name="T61" fmla="*/ 1 h 207"/>
                <a:gd name="T62" fmla="*/ 0 w 341"/>
                <a:gd name="T63" fmla="*/ 1 h 207"/>
                <a:gd name="T64" fmla="*/ 0 w 341"/>
                <a:gd name="T65" fmla="*/ 1 h 207"/>
                <a:gd name="T66" fmla="*/ 0 w 341"/>
                <a:gd name="T67" fmla="*/ 1 h 207"/>
                <a:gd name="T68" fmla="*/ 0 w 341"/>
                <a:gd name="T69" fmla="*/ 1 h 207"/>
                <a:gd name="T70" fmla="*/ 0 w 341"/>
                <a:gd name="T71" fmla="*/ 1 h 207"/>
                <a:gd name="T72" fmla="*/ 0 w 341"/>
                <a:gd name="T73" fmla="*/ 1 h 207"/>
                <a:gd name="T74" fmla="*/ 0 w 341"/>
                <a:gd name="T75" fmla="*/ 1 h 207"/>
                <a:gd name="T76" fmla="*/ 0 w 341"/>
                <a:gd name="T77" fmla="*/ 1 h 207"/>
                <a:gd name="T78" fmla="*/ 0 w 341"/>
                <a:gd name="T79" fmla="*/ 1 h 207"/>
                <a:gd name="T80" fmla="*/ 0 w 341"/>
                <a:gd name="T81" fmla="*/ 1 h 207"/>
                <a:gd name="T82" fmla="*/ 0 w 341"/>
                <a:gd name="T83" fmla="*/ 1 h 207"/>
                <a:gd name="T84" fmla="*/ 0 w 341"/>
                <a:gd name="T85" fmla="*/ 1 h 207"/>
                <a:gd name="T86" fmla="*/ 0 w 341"/>
                <a:gd name="T87" fmla="*/ 1 h 207"/>
                <a:gd name="T88" fmla="*/ 0 w 341"/>
                <a:gd name="T89" fmla="*/ 1 h 207"/>
                <a:gd name="T90" fmla="*/ 0 w 341"/>
                <a:gd name="T91" fmla="*/ 1 h 207"/>
                <a:gd name="T92" fmla="*/ 0 w 341"/>
                <a:gd name="T93" fmla="*/ 1 h 207"/>
                <a:gd name="T94" fmla="*/ 0 w 341"/>
                <a:gd name="T95" fmla="*/ 1 h 207"/>
                <a:gd name="T96" fmla="*/ 0 w 341"/>
                <a:gd name="T97" fmla="*/ 1 h 207"/>
                <a:gd name="T98" fmla="*/ 0 w 341"/>
                <a:gd name="T99" fmla="*/ 1 h 207"/>
                <a:gd name="T100" fmla="*/ 0 w 341"/>
                <a:gd name="T101" fmla="*/ 1 h 207"/>
                <a:gd name="T102" fmla="*/ 0 w 341"/>
                <a:gd name="T103" fmla="*/ 1 h 207"/>
                <a:gd name="T104" fmla="*/ 0 w 341"/>
                <a:gd name="T105" fmla="*/ 1 h 207"/>
                <a:gd name="T106" fmla="*/ 0 w 341"/>
                <a:gd name="T107" fmla="*/ 1 h 207"/>
                <a:gd name="T108" fmla="*/ 0 w 341"/>
                <a:gd name="T109" fmla="*/ 1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7">
                  <a:moveTo>
                    <a:pt x="14" y="160"/>
                  </a:moveTo>
                  <a:lnTo>
                    <a:pt x="19" y="156"/>
                  </a:lnTo>
                  <a:lnTo>
                    <a:pt x="26" y="150"/>
                  </a:lnTo>
                  <a:lnTo>
                    <a:pt x="34" y="146"/>
                  </a:lnTo>
                  <a:lnTo>
                    <a:pt x="43" y="140"/>
                  </a:lnTo>
                  <a:lnTo>
                    <a:pt x="52" y="135"/>
                  </a:lnTo>
                  <a:lnTo>
                    <a:pt x="60" y="130"/>
                  </a:lnTo>
                  <a:lnTo>
                    <a:pt x="66" y="126"/>
                  </a:lnTo>
                  <a:lnTo>
                    <a:pt x="68" y="123"/>
                  </a:lnTo>
                  <a:lnTo>
                    <a:pt x="72" y="112"/>
                  </a:lnTo>
                  <a:lnTo>
                    <a:pt x="77" y="95"/>
                  </a:lnTo>
                  <a:lnTo>
                    <a:pt x="85" y="77"/>
                  </a:lnTo>
                  <a:lnTo>
                    <a:pt x="92" y="63"/>
                  </a:lnTo>
                  <a:lnTo>
                    <a:pt x="97" y="56"/>
                  </a:lnTo>
                  <a:lnTo>
                    <a:pt x="103" y="48"/>
                  </a:lnTo>
                  <a:lnTo>
                    <a:pt x="111" y="39"/>
                  </a:lnTo>
                  <a:lnTo>
                    <a:pt x="119" y="28"/>
                  </a:lnTo>
                  <a:lnTo>
                    <a:pt x="128" y="19"/>
                  </a:lnTo>
                  <a:lnTo>
                    <a:pt x="136" y="10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3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1" y="17"/>
                  </a:lnTo>
                  <a:lnTo>
                    <a:pt x="133" y="25"/>
                  </a:lnTo>
                  <a:lnTo>
                    <a:pt x="125" y="35"/>
                  </a:lnTo>
                  <a:lnTo>
                    <a:pt x="115" y="46"/>
                  </a:lnTo>
                  <a:lnTo>
                    <a:pt x="107" y="55"/>
                  </a:lnTo>
                  <a:lnTo>
                    <a:pt x="102" y="64"/>
                  </a:lnTo>
                  <a:lnTo>
                    <a:pt x="98" y="70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9" y="102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13" y="97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3" y="84"/>
                  </a:lnTo>
                  <a:lnTo>
                    <a:pt x="138" y="80"/>
                  </a:lnTo>
                  <a:lnTo>
                    <a:pt x="142" y="79"/>
                  </a:lnTo>
                  <a:lnTo>
                    <a:pt x="149" y="66"/>
                  </a:lnTo>
                  <a:lnTo>
                    <a:pt x="159" y="54"/>
                  </a:lnTo>
                  <a:lnTo>
                    <a:pt x="172" y="41"/>
                  </a:lnTo>
                  <a:lnTo>
                    <a:pt x="186" y="29"/>
                  </a:lnTo>
                  <a:lnTo>
                    <a:pt x="198" y="20"/>
                  </a:lnTo>
                  <a:lnTo>
                    <a:pt x="211" y="11"/>
                  </a:lnTo>
                  <a:lnTo>
                    <a:pt x="221" y="6"/>
                  </a:lnTo>
                  <a:lnTo>
                    <a:pt x="228" y="3"/>
                  </a:lnTo>
                  <a:lnTo>
                    <a:pt x="236" y="2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4" y="6"/>
                  </a:lnTo>
                  <a:lnTo>
                    <a:pt x="224" y="12"/>
                  </a:lnTo>
                  <a:lnTo>
                    <a:pt x="212" y="21"/>
                  </a:lnTo>
                  <a:lnTo>
                    <a:pt x="199" y="32"/>
                  </a:lnTo>
                  <a:lnTo>
                    <a:pt x="187" y="43"/>
                  </a:lnTo>
                  <a:lnTo>
                    <a:pt x="175" y="55"/>
                  </a:lnTo>
                  <a:lnTo>
                    <a:pt x="166" y="65"/>
                  </a:lnTo>
                  <a:lnTo>
                    <a:pt x="160" y="74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5" y="84"/>
                  </a:lnTo>
                  <a:lnTo>
                    <a:pt x="172" y="82"/>
                  </a:lnTo>
                  <a:lnTo>
                    <a:pt x="176" y="81"/>
                  </a:lnTo>
                  <a:lnTo>
                    <a:pt x="182" y="80"/>
                  </a:lnTo>
                  <a:lnTo>
                    <a:pt x="188" y="79"/>
                  </a:lnTo>
                  <a:lnTo>
                    <a:pt x="194" y="78"/>
                  </a:lnTo>
                  <a:lnTo>
                    <a:pt x="199" y="77"/>
                  </a:lnTo>
                  <a:lnTo>
                    <a:pt x="204" y="76"/>
                  </a:lnTo>
                  <a:lnTo>
                    <a:pt x="209" y="74"/>
                  </a:lnTo>
                  <a:lnTo>
                    <a:pt x="212" y="74"/>
                  </a:lnTo>
                  <a:lnTo>
                    <a:pt x="221" y="66"/>
                  </a:lnTo>
                  <a:lnTo>
                    <a:pt x="233" y="59"/>
                  </a:lnTo>
                  <a:lnTo>
                    <a:pt x="245" y="51"/>
                  </a:lnTo>
                  <a:lnTo>
                    <a:pt x="260" y="44"/>
                  </a:lnTo>
                  <a:lnTo>
                    <a:pt x="273" y="38"/>
                  </a:lnTo>
                  <a:lnTo>
                    <a:pt x="286" y="32"/>
                  </a:lnTo>
                  <a:lnTo>
                    <a:pt x="295" y="28"/>
                  </a:lnTo>
                  <a:lnTo>
                    <a:pt x="301" y="25"/>
                  </a:lnTo>
                  <a:lnTo>
                    <a:pt x="306" y="23"/>
                  </a:lnTo>
                  <a:lnTo>
                    <a:pt x="310" y="25"/>
                  </a:lnTo>
                  <a:lnTo>
                    <a:pt x="308" y="29"/>
                  </a:lnTo>
                  <a:lnTo>
                    <a:pt x="301" y="33"/>
                  </a:lnTo>
                  <a:lnTo>
                    <a:pt x="291" y="36"/>
                  </a:lnTo>
                  <a:lnTo>
                    <a:pt x="281" y="40"/>
                  </a:lnTo>
                  <a:lnTo>
                    <a:pt x="270" y="46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3" y="65"/>
                  </a:lnTo>
                  <a:lnTo>
                    <a:pt x="237" y="71"/>
                  </a:lnTo>
                  <a:lnTo>
                    <a:pt x="234" y="77"/>
                  </a:lnTo>
                  <a:lnTo>
                    <a:pt x="245" y="78"/>
                  </a:lnTo>
                  <a:lnTo>
                    <a:pt x="258" y="77"/>
                  </a:lnTo>
                  <a:lnTo>
                    <a:pt x="272" y="76"/>
                  </a:lnTo>
                  <a:lnTo>
                    <a:pt x="286" y="73"/>
                  </a:lnTo>
                  <a:lnTo>
                    <a:pt x="300" y="70"/>
                  </a:lnTo>
                  <a:lnTo>
                    <a:pt x="311" y="67"/>
                  </a:lnTo>
                  <a:lnTo>
                    <a:pt x="320" y="64"/>
                  </a:lnTo>
                  <a:lnTo>
                    <a:pt x="327" y="62"/>
                  </a:lnTo>
                  <a:lnTo>
                    <a:pt x="335" y="58"/>
                  </a:lnTo>
                  <a:lnTo>
                    <a:pt x="340" y="57"/>
                  </a:lnTo>
                  <a:lnTo>
                    <a:pt x="341" y="58"/>
                  </a:lnTo>
                  <a:lnTo>
                    <a:pt x="336" y="63"/>
                  </a:lnTo>
                  <a:lnTo>
                    <a:pt x="331" y="66"/>
                  </a:lnTo>
                  <a:lnTo>
                    <a:pt x="321" y="71"/>
                  </a:lnTo>
                  <a:lnTo>
                    <a:pt x="311" y="77"/>
                  </a:lnTo>
                  <a:lnTo>
                    <a:pt x="298" y="81"/>
                  </a:lnTo>
                  <a:lnTo>
                    <a:pt x="283" y="86"/>
                  </a:lnTo>
                  <a:lnTo>
                    <a:pt x="268" y="89"/>
                  </a:lnTo>
                  <a:lnTo>
                    <a:pt x="253" y="92"/>
                  </a:lnTo>
                  <a:lnTo>
                    <a:pt x="239" y="92"/>
                  </a:lnTo>
                  <a:lnTo>
                    <a:pt x="243" y="96"/>
                  </a:lnTo>
                  <a:lnTo>
                    <a:pt x="251" y="102"/>
                  </a:lnTo>
                  <a:lnTo>
                    <a:pt x="260" y="108"/>
                  </a:lnTo>
                  <a:lnTo>
                    <a:pt x="270" y="114"/>
                  </a:lnTo>
                  <a:lnTo>
                    <a:pt x="280" y="119"/>
                  </a:lnTo>
                  <a:lnTo>
                    <a:pt x="289" y="124"/>
                  </a:lnTo>
                  <a:lnTo>
                    <a:pt x="297" y="127"/>
                  </a:lnTo>
                  <a:lnTo>
                    <a:pt x="303" y="130"/>
                  </a:lnTo>
                  <a:lnTo>
                    <a:pt x="310" y="134"/>
                  </a:lnTo>
                  <a:lnTo>
                    <a:pt x="313" y="137"/>
                  </a:lnTo>
                  <a:lnTo>
                    <a:pt x="311" y="139"/>
                  </a:lnTo>
                  <a:lnTo>
                    <a:pt x="304" y="138"/>
                  </a:lnTo>
                  <a:lnTo>
                    <a:pt x="296" y="135"/>
                  </a:lnTo>
                  <a:lnTo>
                    <a:pt x="286" y="131"/>
                  </a:lnTo>
                  <a:lnTo>
                    <a:pt x="272" y="126"/>
                  </a:lnTo>
                  <a:lnTo>
                    <a:pt x="258" y="120"/>
                  </a:lnTo>
                  <a:lnTo>
                    <a:pt x="244" y="115"/>
                  </a:lnTo>
                  <a:lnTo>
                    <a:pt x="233" y="109"/>
                  </a:lnTo>
                  <a:lnTo>
                    <a:pt x="224" y="103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0"/>
                  </a:lnTo>
                  <a:lnTo>
                    <a:pt x="198" y="100"/>
                  </a:lnTo>
                  <a:lnTo>
                    <a:pt x="190" y="101"/>
                  </a:lnTo>
                  <a:lnTo>
                    <a:pt x="182" y="101"/>
                  </a:lnTo>
                  <a:lnTo>
                    <a:pt x="175" y="102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9" y="109"/>
                  </a:lnTo>
                  <a:lnTo>
                    <a:pt x="175" y="115"/>
                  </a:lnTo>
                  <a:lnTo>
                    <a:pt x="181" y="122"/>
                  </a:lnTo>
                  <a:lnTo>
                    <a:pt x="188" y="128"/>
                  </a:lnTo>
                  <a:lnTo>
                    <a:pt x="195" y="134"/>
                  </a:lnTo>
                  <a:lnTo>
                    <a:pt x="202" y="140"/>
                  </a:lnTo>
                  <a:lnTo>
                    <a:pt x="209" y="145"/>
                  </a:lnTo>
                  <a:lnTo>
                    <a:pt x="213" y="148"/>
                  </a:lnTo>
                  <a:lnTo>
                    <a:pt x="222" y="153"/>
                  </a:lnTo>
                  <a:lnTo>
                    <a:pt x="232" y="158"/>
                  </a:lnTo>
                  <a:lnTo>
                    <a:pt x="241" y="163"/>
                  </a:lnTo>
                  <a:lnTo>
                    <a:pt x="247" y="166"/>
                  </a:lnTo>
                  <a:lnTo>
                    <a:pt x="251" y="171"/>
                  </a:lnTo>
                  <a:lnTo>
                    <a:pt x="255" y="176"/>
                  </a:lnTo>
                  <a:lnTo>
                    <a:pt x="252" y="177"/>
                  </a:lnTo>
                  <a:lnTo>
                    <a:pt x="241" y="171"/>
                  </a:lnTo>
                  <a:lnTo>
                    <a:pt x="232" y="165"/>
                  </a:lnTo>
                  <a:lnTo>
                    <a:pt x="220" y="158"/>
                  </a:lnTo>
                  <a:lnTo>
                    <a:pt x="207" y="150"/>
                  </a:lnTo>
                  <a:lnTo>
                    <a:pt x="194" y="142"/>
                  </a:lnTo>
                  <a:lnTo>
                    <a:pt x="181" y="134"/>
                  </a:lnTo>
                  <a:lnTo>
                    <a:pt x="171" y="127"/>
                  </a:lnTo>
                  <a:lnTo>
                    <a:pt x="161" y="122"/>
                  </a:lnTo>
                  <a:lnTo>
                    <a:pt x="156" y="117"/>
                  </a:lnTo>
                  <a:lnTo>
                    <a:pt x="150" y="112"/>
                  </a:lnTo>
                  <a:lnTo>
                    <a:pt x="144" y="112"/>
                  </a:lnTo>
                  <a:lnTo>
                    <a:pt x="139" y="114"/>
                  </a:lnTo>
                  <a:lnTo>
                    <a:pt x="134" y="116"/>
                  </a:lnTo>
                  <a:lnTo>
                    <a:pt x="129" y="117"/>
                  </a:lnTo>
                  <a:lnTo>
                    <a:pt x="123" y="119"/>
                  </a:lnTo>
                  <a:lnTo>
                    <a:pt x="118" y="122"/>
                  </a:lnTo>
                  <a:lnTo>
                    <a:pt x="111" y="123"/>
                  </a:lnTo>
                  <a:lnTo>
                    <a:pt x="104" y="125"/>
                  </a:lnTo>
                  <a:lnTo>
                    <a:pt x="98" y="127"/>
                  </a:lnTo>
                  <a:lnTo>
                    <a:pt x="93" y="130"/>
                  </a:lnTo>
                  <a:lnTo>
                    <a:pt x="91" y="131"/>
                  </a:lnTo>
                  <a:lnTo>
                    <a:pt x="89" y="134"/>
                  </a:lnTo>
                  <a:lnTo>
                    <a:pt x="90" y="137"/>
                  </a:lnTo>
                  <a:lnTo>
                    <a:pt x="92" y="141"/>
                  </a:lnTo>
                  <a:lnTo>
                    <a:pt x="98" y="146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3" y="165"/>
                  </a:lnTo>
                  <a:lnTo>
                    <a:pt x="135" y="175"/>
                  </a:lnTo>
                  <a:lnTo>
                    <a:pt x="148" y="183"/>
                  </a:lnTo>
                  <a:lnTo>
                    <a:pt x="159" y="191"/>
                  </a:lnTo>
                  <a:lnTo>
                    <a:pt x="169" y="196"/>
                  </a:lnTo>
                  <a:lnTo>
                    <a:pt x="176" y="200"/>
                  </a:lnTo>
                  <a:lnTo>
                    <a:pt x="182" y="204"/>
                  </a:lnTo>
                  <a:lnTo>
                    <a:pt x="182" y="207"/>
                  </a:lnTo>
                  <a:lnTo>
                    <a:pt x="175" y="207"/>
                  </a:lnTo>
                  <a:lnTo>
                    <a:pt x="164" y="201"/>
                  </a:lnTo>
                  <a:lnTo>
                    <a:pt x="154" y="195"/>
                  </a:lnTo>
                  <a:lnTo>
                    <a:pt x="144" y="188"/>
                  </a:lnTo>
                  <a:lnTo>
                    <a:pt x="130" y="180"/>
                  </a:lnTo>
                  <a:lnTo>
                    <a:pt x="116" y="171"/>
                  </a:lnTo>
                  <a:lnTo>
                    <a:pt x="104" y="163"/>
                  </a:lnTo>
                  <a:lnTo>
                    <a:pt x="91" y="156"/>
                  </a:lnTo>
                  <a:lnTo>
                    <a:pt x="83" y="151"/>
                  </a:lnTo>
                  <a:lnTo>
                    <a:pt x="77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3" y="155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6"/>
                  </a:lnTo>
                  <a:lnTo>
                    <a:pt x="9" y="169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7" y="164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254"/>
            <p:cNvSpPr>
              <a:spLocks/>
            </p:cNvSpPr>
            <p:nvPr/>
          </p:nvSpPr>
          <p:spPr bwMode="auto">
            <a:xfrm>
              <a:off x="5565" y="3737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5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8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1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0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6"/>
                  </a:lnTo>
                  <a:lnTo>
                    <a:pt x="181" y="186"/>
                  </a:lnTo>
                  <a:lnTo>
                    <a:pt x="177" y="184"/>
                  </a:lnTo>
                  <a:lnTo>
                    <a:pt x="173" y="178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8"/>
                  </a:lnTo>
                  <a:lnTo>
                    <a:pt x="147" y="101"/>
                  </a:lnTo>
                  <a:lnTo>
                    <a:pt x="141" y="95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6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8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3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7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255"/>
            <p:cNvSpPr>
              <a:spLocks/>
            </p:cNvSpPr>
            <p:nvPr/>
          </p:nvSpPr>
          <p:spPr bwMode="auto">
            <a:xfrm>
              <a:off x="5501" y="3750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1 w 170"/>
                <a:gd name="T11" fmla="*/ 1 h 282"/>
                <a:gd name="T12" fmla="*/ 1 w 170"/>
                <a:gd name="T13" fmla="*/ 1 h 282"/>
                <a:gd name="T14" fmla="*/ 1 w 170"/>
                <a:gd name="T15" fmla="*/ 1 h 282"/>
                <a:gd name="T16" fmla="*/ 1 w 170"/>
                <a:gd name="T17" fmla="*/ 1 h 282"/>
                <a:gd name="T18" fmla="*/ 1 w 170"/>
                <a:gd name="T19" fmla="*/ 1 h 282"/>
                <a:gd name="T20" fmla="*/ 1 w 170"/>
                <a:gd name="T21" fmla="*/ 1 h 282"/>
                <a:gd name="T22" fmla="*/ 1 w 170"/>
                <a:gd name="T23" fmla="*/ 1 h 282"/>
                <a:gd name="T24" fmla="*/ 1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1 h 282"/>
                <a:gd name="T38" fmla="*/ 1 w 170"/>
                <a:gd name="T39" fmla="*/ 1 h 282"/>
                <a:gd name="T40" fmla="*/ 1 w 170"/>
                <a:gd name="T41" fmla="*/ 1 h 282"/>
                <a:gd name="T42" fmla="*/ 1 w 170"/>
                <a:gd name="T43" fmla="*/ 1 h 282"/>
                <a:gd name="T44" fmla="*/ 1 w 170"/>
                <a:gd name="T45" fmla="*/ 1 h 282"/>
                <a:gd name="T46" fmla="*/ 1 w 170"/>
                <a:gd name="T47" fmla="*/ 1 h 282"/>
                <a:gd name="T48" fmla="*/ 1 w 170"/>
                <a:gd name="T49" fmla="*/ 1 h 282"/>
                <a:gd name="T50" fmla="*/ 1 w 170"/>
                <a:gd name="T51" fmla="*/ 1 h 282"/>
                <a:gd name="T52" fmla="*/ 1 w 170"/>
                <a:gd name="T53" fmla="*/ 1 h 282"/>
                <a:gd name="T54" fmla="*/ 1 w 170"/>
                <a:gd name="T55" fmla="*/ 1 h 282"/>
                <a:gd name="T56" fmla="*/ 1 w 170"/>
                <a:gd name="T57" fmla="*/ 1 h 282"/>
                <a:gd name="T58" fmla="*/ 1 w 170"/>
                <a:gd name="T59" fmla="*/ 1 h 282"/>
                <a:gd name="T60" fmla="*/ 1 w 170"/>
                <a:gd name="T61" fmla="*/ 1 h 282"/>
                <a:gd name="T62" fmla="*/ 1 w 170"/>
                <a:gd name="T63" fmla="*/ 1 h 282"/>
                <a:gd name="T64" fmla="*/ 1 w 170"/>
                <a:gd name="T65" fmla="*/ 1 h 282"/>
                <a:gd name="T66" fmla="*/ 1 w 170"/>
                <a:gd name="T67" fmla="*/ 1 h 282"/>
                <a:gd name="T68" fmla="*/ 1 w 170"/>
                <a:gd name="T69" fmla="*/ 1 h 282"/>
                <a:gd name="T70" fmla="*/ 1 w 170"/>
                <a:gd name="T71" fmla="*/ 1 h 282"/>
                <a:gd name="T72" fmla="*/ 1 w 170"/>
                <a:gd name="T73" fmla="*/ 1 h 282"/>
                <a:gd name="T74" fmla="*/ 1 w 170"/>
                <a:gd name="T75" fmla="*/ 1 h 282"/>
                <a:gd name="T76" fmla="*/ 1 w 170"/>
                <a:gd name="T77" fmla="*/ 1 h 282"/>
                <a:gd name="T78" fmla="*/ 1 w 170"/>
                <a:gd name="T79" fmla="*/ 1 h 282"/>
                <a:gd name="T80" fmla="*/ 1 w 170"/>
                <a:gd name="T81" fmla="*/ 1 h 282"/>
                <a:gd name="T82" fmla="*/ 1 w 170"/>
                <a:gd name="T83" fmla="*/ 1 h 282"/>
                <a:gd name="T84" fmla="*/ 1 w 170"/>
                <a:gd name="T85" fmla="*/ 1 h 282"/>
                <a:gd name="T86" fmla="*/ 1 w 170"/>
                <a:gd name="T87" fmla="*/ 1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1 h 282"/>
                <a:gd name="T100" fmla="*/ 1 w 170"/>
                <a:gd name="T101" fmla="*/ 1 h 282"/>
                <a:gd name="T102" fmla="*/ 0 w 170"/>
                <a:gd name="T103" fmla="*/ 1 h 282"/>
                <a:gd name="T104" fmla="*/ 1 w 170"/>
                <a:gd name="T105" fmla="*/ 1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3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2"/>
                  </a:lnTo>
                  <a:lnTo>
                    <a:pt x="169" y="165"/>
                  </a:lnTo>
                  <a:lnTo>
                    <a:pt x="165" y="162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39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39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7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0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2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4"/>
                  </a:lnTo>
                  <a:lnTo>
                    <a:pt x="99" y="150"/>
                  </a:lnTo>
                  <a:lnTo>
                    <a:pt x="94" y="147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8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3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7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2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256"/>
            <p:cNvSpPr>
              <a:spLocks/>
            </p:cNvSpPr>
            <p:nvPr/>
          </p:nvSpPr>
          <p:spPr bwMode="auto">
            <a:xfrm>
              <a:off x="5586" y="3566"/>
              <a:ext cx="103" cy="147"/>
            </a:xfrm>
            <a:custGeom>
              <a:avLst/>
              <a:gdLst>
                <a:gd name="T0" fmla="*/ 1 w 206"/>
                <a:gd name="T1" fmla="*/ 1 h 292"/>
                <a:gd name="T2" fmla="*/ 1 w 206"/>
                <a:gd name="T3" fmla="*/ 1 h 292"/>
                <a:gd name="T4" fmla="*/ 1 w 206"/>
                <a:gd name="T5" fmla="*/ 1 h 292"/>
                <a:gd name="T6" fmla="*/ 1 w 206"/>
                <a:gd name="T7" fmla="*/ 1 h 292"/>
                <a:gd name="T8" fmla="*/ 1 w 206"/>
                <a:gd name="T9" fmla="*/ 1 h 292"/>
                <a:gd name="T10" fmla="*/ 1 w 206"/>
                <a:gd name="T11" fmla="*/ 1 h 292"/>
                <a:gd name="T12" fmla="*/ 1 w 206"/>
                <a:gd name="T13" fmla="*/ 1 h 292"/>
                <a:gd name="T14" fmla="*/ 1 w 206"/>
                <a:gd name="T15" fmla="*/ 1 h 292"/>
                <a:gd name="T16" fmla="*/ 1 w 206"/>
                <a:gd name="T17" fmla="*/ 1 h 292"/>
                <a:gd name="T18" fmla="*/ 1 w 206"/>
                <a:gd name="T19" fmla="*/ 1 h 292"/>
                <a:gd name="T20" fmla="*/ 1 w 206"/>
                <a:gd name="T21" fmla="*/ 1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1 w 206"/>
                <a:gd name="T41" fmla="*/ 1 h 292"/>
                <a:gd name="T42" fmla="*/ 1 w 206"/>
                <a:gd name="T43" fmla="*/ 1 h 292"/>
                <a:gd name="T44" fmla="*/ 1 w 206"/>
                <a:gd name="T45" fmla="*/ 1 h 292"/>
                <a:gd name="T46" fmla="*/ 1 w 206"/>
                <a:gd name="T47" fmla="*/ 1 h 292"/>
                <a:gd name="T48" fmla="*/ 1 w 206"/>
                <a:gd name="T49" fmla="*/ 0 h 292"/>
                <a:gd name="T50" fmla="*/ 1 w 206"/>
                <a:gd name="T51" fmla="*/ 1 h 292"/>
                <a:gd name="T52" fmla="*/ 1 w 206"/>
                <a:gd name="T53" fmla="*/ 1 h 292"/>
                <a:gd name="T54" fmla="*/ 1 w 206"/>
                <a:gd name="T55" fmla="*/ 1 h 292"/>
                <a:gd name="T56" fmla="*/ 1 w 206"/>
                <a:gd name="T57" fmla="*/ 1 h 292"/>
                <a:gd name="T58" fmla="*/ 1 w 206"/>
                <a:gd name="T59" fmla="*/ 1 h 292"/>
                <a:gd name="T60" fmla="*/ 1 w 206"/>
                <a:gd name="T61" fmla="*/ 1 h 292"/>
                <a:gd name="T62" fmla="*/ 1 w 206"/>
                <a:gd name="T63" fmla="*/ 1 h 292"/>
                <a:gd name="T64" fmla="*/ 1 w 206"/>
                <a:gd name="T65" fmla="*/ 1 h 292"/>
                <a:gd name="T66" fmla="*/ 1 w 206"/>
                <a:gd name="T67" fmla="*/ 1 h 292"/>
                <a:gd name="T68" fmla="*/ 1 w 206"/>
                <a:gd name="T69" fmla="*/ 1 h 292"/>
                <a:gd name="T70" fmla="*/ 1 w 206"/>
                <a:gd name="T71" fmla="*/ 1 h 292"/>
                <a:gd name="T72" fmla="*/ 1 w 206"/>
                <a:gd name="T73" fmla="*/ 1 h 292"/>
                <a:gd name="T74" fmla="*/ 1 w 206"/>
                <a:gd name="T75" fmla="*/ 1 h 292"/>
                <a:gd name="T76" fmla="*/ 1 w 206"/>
                <a:gd name="T77" fmla="*/ 1 h 292"/>
                <a:gd name="T78" fmla="*/ 1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1 h 292"/>
                <a:gd name="T86" fmla="*/ 1 w 206"/>
                <a:gd name="T87" fmla="*/ 1 h 292"/>
                <a:gd name="T88" fmla="*/ 1 w 206"/>
                <a:gd name="T89" fmla="*/ 1 h 292"/>
                <a:gd name="T90" fmla="*/ 1 w 206"/>
                <a:gd name="T91" fmla="*/ 1 h 292"/>
                <a:gd name="T92" fmla="*/ 1 w 206"/>
                <a:gd name="T93" fmla="*/ 1 h 292"/>
                <a:gd name="T94" fmla="*/ 1 w 206"/>
                <a:gd name="T95" fmla="*/ 1 h 292"/>
                <a:gd name="T96" fmla="*/ 1 w 206"/>
                <a:gd name="T97" fmla="*/ 1 h 292"/>
                <a:gd name="T98" fmla="*/ 1 w 206"/>
                <a:gd name="T99" fmla="*/ 1 h 292"/>
                <a:gd name="T100" fmla="*/ 1 w 206"/>
                <a:gd name="T101" fmla="*/ 1 h 292"/>
                <a:gd name="T102" fmla="*/ 1 w 206"/>
                <a:gd name="T103" fmla="*/ 1 h 292"/>
                <a:gd name="T104" fmla="*/ 1 w 206"/>
                <a:gd name="T105" fmla="*/ 1 h 292"/>
                <a:gd name="T106" fmla="*/ 1 w 206"/>
                <a:gd name="T107" fmla="*/ 1 h 292"/>
                <a:gd name="T108" fmla="*/ 1 w 206"/>
                <a:gd name="T109" fmla="*/ 1 h 292"/>
                <a:gd name="T110" fmla="*/ 1 w 206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5"/>
                  </a:lnTo>
                  <a:lnTo>
                    <a:pt x="51" y="157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5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2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3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20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0"/>
                  </a:lnTo>
                  <a:lnTo>
                    <a:pt x="124" y="73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5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6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1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6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7"/>
                  </a:lnTo>
                  <a:lnTo>
                    <a:pt x="85" y="155"/>
                  </a:lnTo>
                  <a:lnTo>
                    <a:pt x="83" y="157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257"/>
            <p:cNvSpPr>
              <a:spLocks/>
            </p:cNvSpPr>
            <p:nvPr/>
          </p:nvSpPr>
          <p:spPr bwMode="auto">
            <a:xfrm>
              <a:off x="5437" y="3799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0 h 227"/>
                <a:gd name="T34" fmla="*/ 1 w 132"/>
                <a:gd name="T35" fmla="*/ 0 h 227"/>
                <a:gd name="T36" fmla="*/ 1 w 132"/>
                <a:gd name="T37" fmla="*/ 0 h 227"/>
                <a:gd name="T38" fmla="*/ 1 w 132"/>
                <a:gd name="T39" fmla="*/ 0 h 227"/>
                <a:gd name="T40" fmla="*/ 1 w 132"/>
                <a:gd name="T41" fmla="*/ 0 h 227"/>
                <a:gd name="T42" fmla="*/ 1 w 132"/>
                <a:gd name="T43" fmla="*/ 0 h 227"/>
                <a:gd name="T44" fmla="*/ 1 w 132"/>
                <a:gd name="T45" fmla="*/ 0 h 227"/>
                <a:gd name="T46" fmla="*/ 1 w 132"/>
                <a:gd name="T47" fmla="*/ 0 h 227"/>
                <a:gd name="T48" fmla="*/ 1 w 132"/>
                <a:gd name="T49" fmla="*/ 0 h 227"/>
                <a:gd name="T50" fmla="*/ 1 w 132"/>
                <a:gd name="T51" fmla="*/ 0 h 227"/>
                <a:gd name="T52" fmla="*/ 1 w 132"/>
                <a:gd name="T53" fmla="*/ 0 h 227"/>
                <a:gd name="T54" fmla="*/ 1 w 132"/>
                <a:gd name="T55" fmla="*/ 0 h 227"/>
                <a:gd name="T56" fmla="*/ 1 w 132"/>
                <a:gd name="T57" fmla="*/ 0 h 227"/>
                <a:gd name="T58" fmla="*/ 1 w 132"/>
                <a:gd name="T59" fmla="*/ 0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0 h 227"/>
                <a:gd name="T68" fmla="*/ 1 w 132"/>
                <a:gd name="T69" fmla="*/ 0 h 227"/>
                <a:gd name="T70" fmla="*/ 1 w 132"/>
                <a:gd name="T71" fmla="*/ 0 h 227"/>
                <a:gd name="T72" fmla="*/ 1 w 132"/>
                <a:gd name="T73" fmla="*/ 0 h 227"/>
                <a:gd name="T74" fmla="*/ 1 w 132"/>
                <a:gd name="T75" fmla="*/ 0 h 227"/>
                <a:gd name="T76" fmla="*/ 1 w 132"/>
                <a:gd name="T77" fmla="*/ 0 h 227"/>
                <a:gd name="T78" fmla="*/ 1 w 132"/>
                <a:gd name="T79" fmla="*/ 0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1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0"/>
                  </a:lnTo>
                  <a:lnTo>
                    <a:pt x="70" y="48"/>
                  </a:lnTo>
                  <a:lnTo>
                    <a:pt x="62" y="48"/>
                  </a:lnTo>
                  <a:lnTo>
                    <a:pt x="53" y="52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8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6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1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2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7"/>
                  </a:lnTo>
                  <a:lnTo>
                    <a:pt x="101" y="156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22" y="170"/>
                  </a:lnTo>
                  <a:lnTo>
                    <a:pt x="122" y="167"/>
                  </a:lnTo>
                  <a:lnTo>
                    <a:pt x="117" y="161"/>
                  </a:lnTo>
                  <a:lnTo>
                    <a:pt x="111" y="154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09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8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3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258"/>
            <p:cNvSpPr>
              <a:spLocks/>
            </p:cNvSpPr>
            <p:nvPr/>
          </p:nvSpPr>
          <p:spPr bwMode="auto">
            <a:xfrm>
              <a:off x="5670" y="3749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4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5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0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6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1"/>
                  </a:lnTo>
                  <a:lnTo>
                    <a:pt x="259" y="176"/>
                  </a:lnTo>
                  <a:lnTo>
                    <a:pt x="262" y="178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0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2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259"/>
            <p:cNvSpPr>
              <a:spLocks/>
            </p:cNvSpPr>
            <p:nvPr/>
          </p:nvSpPr>
          <p:spPr bwMode="auto">
            <a:xfrm>
              <a:off x="4947" y="3969"/>
              <a:ext cx="334" cy="331"/>
            </a:xfrm>
            <a:custGeom>
              <a:avLst/>
              <a:gdLst>
                <a:gd name="T0" fmla="*/ 1 w 667"/>
                <a:gd name="T1" fmla="*/ 1 h 662"/>
                <a:gd name="T2" fmla="*/ 1 w 667"/>
                <a:gd name="T3" fmla="*/ 1 h 662"/>
                <a:gd name="T4" fmla="*/ 1 w 667"/>
                <a:gd name="T5" fmla="*/ 1 h 662"/>
                <a:gd name="T6" fmla="*/ 1 w 667"/>
                <a:gd name="T7" fmla="*/ 1 h 662"/>
                <a:gd name="T8" fmla="*/ 1 w 667"/>
                <a:gd name="T9" fmla="*/ 1 h 662"/>
                <a:gd name="T10" fmla="*/ 1 w 667"/>
                <a:gd name="T11" fmla="*/ 1 h 662"/>
                <a:gd name="T12" fmla="*/ 1 w 667"/>
                <a:gd name="T13" fmla="*/ 1 h 662"/>
                <a:gd name="T14" fmla="*/ 1 w 667"/>
                <a:gd name="T15" fmla="*/ 1 h 662"/>
                <a:gd name="T16" fmla="*/ 1 w 667"/>
                <a:gd name="T17" fmla="*/ 1 h 662"/>
                <a:gd name="T18" fmla="*/ 1 w 667"/>
                <a:gd name="T19" fmla="*/ 1 h 662"/>
                <a:gd name="T20" fmla="*/ 1 w 667"/>
                <a:gd name="T21" fmla="*/ 1 h 662"/>
                <a:gd name="T22" fmla="*/ 1 w 667"/>
                <a:gd name="T23" fmla="*/ 1 h 662"/>
                <a:gd name="T24" fmla="*/ 1 w 667"/>
                <a:gd name="T25" fmla="*/ 1 h 662"/>
                <a:gd name="T26" fmla="*/ 1 w 667"/>
                <a:gd name="T27" fmla="*/ 1 h 662"/>
                <a:gd name="T28" fmla="*/ 1 w 667"/>
                <a:gd name="T29" fmla="*/ 1 h 662"/>
                <a:gd name="T30" fmla="*/ 1 w 667"/>
                <a:gd name="T31" fmla="*/ 1 h 662"/>
                <a:gd name="T32" fmla="*/ 1 w 667"/>
                <a:gd name="T33" fmla="*/ 1 h 662"/>
                <a:gd name="T34" fmla="*/ 1 w 667"/>
                <a:gd name="T35" fmla="*/ 1 h 662"/>
                <a:gd name="T36" fmla="*/ 1 w 667"/>
                <a:gd name="T37" fmla="*/ 1 h 662"/>
                <a:gd name="T38" fmla="*/ 1 w 667"/>
                <a:gd name="T39" fmla="*/ 1 h 662"/>
                <a:gd name="T40" fmla="*/ 1 w 667"/>
                <a:gd name="T41" fmla="*/ 1 h 662"/>
                <a:gd name="T42" fmla="*/ 1 w 667"/>
                <a:gd name="T43" fmla="*/ 1 h 662"/>
                <a:gd name="T44" fmla="*/ 1 w 667"/>
                <a:gd name="T45" fmla="*/ 1 h 662"/>
                <a:gd name="T46" fmla="*/ 1 w 667"/>
                <a:gd name="T47" fmla="*/ 1 h 662"/>
                <a:gd name="T48" fmla="*/ 1 w 667"/>
                <a:gd name="T49" fmla="*/ 1 h 662"/>
                <a:gd name="T50" fmla="*/ 1 w 667"/>
                <a:gd name="T51" fmla="*/ 1 h 662"/>
                <a:gd name="T52" fmla="*/ 1 w 667"/>
                <a:gd name="T53" fmla="*/ 1 h 662"/>
                <a:gd name="T54" fmla="*/ 1 w 667"/>
                <a:gd name="T55" fmla="*/ 1 h 662"/>
                <a:gd name="T56" fmla="*/ 1 w 667"/>
                <a:gd name="T57" fmla="*/ 1 h 662"/>
                <a:gd name="T58" fmla="*/ 1 w 667"/>
                <a:gd name="T59" fmla="*/ 1 h 662"/>
                <a:gd name="T60" fmla="*/ 1 w 667"/>
                <a:gd name="T61" fmla="*/ 1 h 662"/>
                <a:gd name="T62" fmla="*/ 1 w 667"/>
                <a:gd name="T63" fmla="*/ 1 h 662"/>
                <a:gd name="T64" fmla="*/ 1 w 667"/>
                <a:gd name="T65" fmla="*/ 1 h 662"/>
                <a:gd name="T66" fmla="*/ 1 w 667"/>
                <a:gd name="T67" fmla="*/ 1 h 662"/>
                <a:gd name="T68" fmla="*/ 1 w 667"/>
                <a:gd name="T69" fmla="*/ 1 h 662"/>
                <a:gd name="T70" fmla="*/ 1 w 667"/>
                <a:gd name="T71" fmla="*/ 1 h 662"/>
                <a:gd name="T72" fmla="*/ 1 w 667"/>
                <a:gd name="T73" fmla="*/ 1 h 662"/>
                <a:gd name="T74" fmla="*/ 1 w 667"/>
                <a:gd name="T75" fmla="*/ 1 h 662"/>
                <a:gd name="T76" fmla="*/ 1 w 667"/>
                <a:gd name="T77" fmla="*/ 1 h 662"/>
                <a:gd name="T78" fmla="*/ 1 w 667"/>
                <a:gd name="T79" fmla="*/ 1 h 662"/>
                <a:gd name="T80" fmla="*/ 1 w 667"/>
                <a:gd name="T81" fmla="*/ 1 h 662"/>
                <a:gd name="T82" fmla="*/ 1 w 667"/>
                <a:gd name="T83" fmla="*/ 1 h 662"/>
                <a:gd name="T84" fmla="*/ 1 w 667"/>
                <a:gd name="T85" fmla="*/ 1 h 662"/>
                <a:gd name="T86" fmla="*/ 1 w 667"/>
                <a:gd name="T87" fmla="*/ 1 h 662"/>
                <a:gd name="T88" fmla="*/ 1 w 667"/>
                <a:gd name="T89" fmla="*/ 1 h 662"/>
                <a:gd name="T90" fmla="*/ 1 w 667"/>
                <a:gd name="T91" fmla="*/ 1 h 662"/>
                <a:gd name="T92" fmla="*/ 1 w 667"/>
                <a:gd name="T93" fmla="*/ 1 h 662"/>
                <a:gd name="T94" fmla="*/ 1 w 667"/>
                <a:gd name="T95" fmla="*/ 1 h 662"/>
                <a:gd name="T96" fmla="*/ 1 w 667"/>
                <a:gd name="T97" fmla="*/ 1 h 662"/>
                <a:gd name="T98" fmla="*/ 1 w 667"/>
                <a:gd name="T99" fmla="*/ 1 h 662"/>
                <a:gd name="T100" fmla="*/ 1 w 667"/>
                <a:gd name="T101" fmla="*/ 1 h 662"/>
                <a:gd name="T102" fmla="*/ 1 w 667"/>
                <a:gd name="T103" fmla="*/ 1 h 662"/>
                <a:gd name="T104" fmla="*/ 1 w 667"/>
                <a:gd name="T105" fmla="*/ 1 h 662"/>
                <a:gd name="T106" fmla="*/ 1 w 667"/>
                <a:gd name="T107" fmla="*/ 1 h 662"/>
                <a:gd name="T108" fmla="*/ 1 w 667"/>
                <a:gd name="T109" fmla="*/ 1 h 662"/>
                <a:gd name="T110" fmla="*/ 1 w 667"/>
                <a:gd name="T111" fmla="*/ 1 h 6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2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0"/>
                  </a:lnTo>
                  <a:lnTo>
                    <a:pt x="202" y="103"/>
                  </a:lnTo>
                  <a:lnTo>
                    <a:pt x="184" y="99"/>
                  </a:lnTo>
                  <a:lnTo>
                    <a:pt x="162" y="95"/>
                  </a:lnTo>
                  <a:lnTo>
                    <a:pt x="139" y="91"/>
                  </a:lnTo>
                  <a:lnTo>
                    <a:pt x="116" y="85"/>
                  </a:lnTo>
                  <a:lnTo>
                    <a:pt x="95" y="80"/>
                  </a:lnTo>
                  <a:lnTo>
                    <a:pt x="77" y="76"/>
                  </a:lnTo>
                  <a:lnTo>
                    <a:pt x="62" y="71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5" y="71"/>
                  </a:lnTo>
                  <a:lnTo>
                    <a:pt x="52" y="85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3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5"/>
                  </a:lnTo>
                  <a:lnTo>
                    <a:pt x="107" y="231"/>
                  </a:lnTo>
                  <a:lnTo>
                    <a:pt x="121" y="246"/>
                  </a:lnTo>
                  <a:lnTo>
                    <a:pt x="137" y="259"/>
                  </a:lnTo>
                  <a:lnTo>
                    <a:pt x="154" y="268"/>
                  </a:lnTo>
                  <a:lnTo>
                    <a:pt x="171" y="275"/>
                  </a:lnTo>
                  <a:lnTo>
                    <a:pt x="187" y="280"/>
                  </a:lnTo>
                  <a:lnTo>
                    <a:pt x="202" y="285"/>
                  </a:lnTo>
                  <a:lnTo>
                    <a:pt x="215" y="290"/>
                  </a:lnTo>
                  <a:lnTo>
                    <a:pt x="228" y="297"/>
                  </a:lnTo>
                  <a:lnTo>
                    <a:pt x="238" y="305"/>
                  </a:lnTo>
                  <a:lnTo>
                    <a:pt x="248" y="315"/>
                  </a:lnTo>
                  <a:lnTo>
                    <a:pt x="258" y="329"/>
                  </a:lnTo>
                  <a:lnTo>
                    <a:pt x="248" y="331"/>
                  </a:lnTo>
                  <a:lnTo>
                    <a:pt x="239" y="331"/>
                  </a:lnTo>
                  <a:lnTo>
                    <a:pt x="230" y="330"/>
                  </a:lnTo>
                  <a:lnTo>
                    <a:pt x="222" y="328"/>
                  </a:lnTo>
                  <a:lnTo>
                    <a:pt x="213" y="326"/>
                  </a:lnTo>
                  <a:lnTo>
                    <a:pt x="203" y="322"/>
                  </a:lnTo>
                  <a:lnTo>
                    <a:pt x="194" y="320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3"/>
                  </a:lnTo>
                  <a:lnTo>
                    <a:pt x="128" y="330"/>
                  </a:lnTo>
                  <a:lnTo>
                    <a:pt x="115" y="338"/>
                  </a:lnTo>
                  <a:lnTo>
                    <a:pt x="102" y="349"/>
                  </a:lnTo>
                  <a:lnTo>
                    <a:pt x="92" y="360"/>
                  </a:lnTo>
                  <a:lnTo>
                    <a:pt x="84" y="373"/>
                  </a:lnTo>
                  <a:lnTo>
                    <a:pt x="76" y="386"/>
                  </a:lnTo>
                  <a:lnTo>
                    <a:pt x="66" y="397"/>
                  </a:lnTo>
                  <a:lnTo>
                    <a:pt x="56" y="407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6"/>
                  </a:lnTo>
                  <a:lnTo>
                    <a:pt x="10" y="441"/>
                  </a:lnTo>
                  <a:lnTo>
                    <a:pt x="2" y="445"/>
                  </a:lnTo>
                  <a:lnTo>
                    <a:pt x="0" y="449"/>
                  </a:lnTo>
                  <a:lnTo>
                    <a:pt x="3" y="453"/>
                  </a:lnTo>
                  <a:lnTo>
                    <a:pt x="14" y="460"/>
                  </a:lnTo>
                  <a:lnTo>
                    <a:pt x="17" y="463"/>
                  </a:lnTo>
                  <a:lnTo>
                    <a:pt x="22" y="465"/>
                  </a:lnTo>
                  <a:lnTo>
                    <a:pt x="28" y="468"/>
                  </a:lnTo>
                  <a:lnTo>
                    <a:pt x="37" y="472"/>
                  </a:lnTo>
                  <a:lnTo>
                    <a:pt x="46" y="475"/>
                  </a:lnTo>
                  <a:lnTo>
                    <a:pt x="56" y="479"/>
                  </a:lnTo>
                  <a:lnTo>
                    <a:pt x="66" y="482"/>
                  </a:lnTo>
                  <a:lnTo>
                    <a:pt x="79" y="486"/>
                  </a:lnTo>
                  <a:lnTo>
                    <a:pt x="98" y="489"/>
                  </a:lnTo>
                  <a:lnTo>
                    <a:pt x="117" y="491"/>
                  </a:lnTo>
                  <a:lnTo>
                    <a:pt x="138" y="490"/>
                  </a:lnTo>
                  <a:lnTo>
                    <a:pt x="159" y="487"/>
                  </a:lnTo>
                  <a:lnTo>
                    <a:pt x="178" y="480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4"/>
                  </a:lnTo>
                  <a:lnTo>
                    <a:pt x="235" y="426"/>
                  </a:lnTo>
                  <a:lnTo>
                    <a:pt x="238" y="418"/>
                  </a:lnTo>
                  <a:lnTo>
                    <a:pt x="243" y="409"/>
                  </a:lnTo>
                  <a:lnTo>
                    <a:pt x="246" y="399"/>
                  </a:lnTo>
                  <a:lnTo>
                    <a:pt x="251" y="388"/>
                  </a:lnTo>
                  <a:lnTo>
                    <a:pt x="255" y="376"/>
                  </a:lnTo>
                  <a:lnTo>
                    <a:pt x="261" y="367"/>
                  </a:lnTo>
                  <a:lnTo>
                    <a:pt x="267" y="359"/>
                  </a:lnTo>
                  <a:lnTo>
                    <a:pt x="273" y="353"/>
                  </a:lnTo>
                  <a:lnTo>
                    <a:pt x="279" y="348"/>
                  </a:lnTo>
                  <a:lnTo>
                    <a:pt x="286" y="344"/>
                  </a:lnTo>
                  <a:lnTo>
                    <a:pt x="294" y="343"/>
                  </a:lnTo>
                  <a:lnTo>
                    <a:pt x="294" y="352"/>
                  </a:lnTo>
                  <a:lnTo>
                    <a:pt x="294" y="360"/>
                  </a:lnTo>
                  <a:lnTo>
                    <a:pt x="297" y="367"/>
                  </a:lnTo>
                  <a:lnTo>
                    <a:pt x="300" y="372"/>
                  </a:lnTo>
                  <a:lnTo>
                    <a:pt x="299" y="389"/>
                  </a:lnTo>
                  <a:lnTo>
                    <a:pt x="294" y="403"/>
                  </a:lnTo>
                  <a:lnTo>
                    <a:pt x="284" y="414"/>
                  </a:lnTo>
                  <a:lnTo>
                    <a:pt x="268" y="422"/>
                  </a:lnTo>
                  <a:lnTo>
                    <a:pt x="263" y="425"/>
                  </a:lnTo>
                  <a:lnTo>
                    <a:pt x="258" y="427"/>
                  </a:lnTo>
                  <a:lnTo>
                    <a:pt x="253" y="429"/>
                  </a:lnTo>
                  <a:lnTo>
                    <a:pt x="248" y="433"/>
                  </a:lnTo>
                  <a:lnTo>
                    <a:pt x="244" y="436"/>
                  </a:lnTo>
                  <a:lnTo>
                    <a:pt x="239" y="440"/>
                  </a:lnTo>
                  <a:lnTo>
                    <a:pt x="235" y="443"/>
                  </a:lnTo>
                  <a:lnTo>
                    <a:pt x="231" y="447"/>
                  </a:lnTo>
                  <a:lnTo>
                    <a:pt x="221" y="458"/>
                  </a:lnTo>
                  <a:lnTo>
                    <a:pt x="212" y="471"/>
                  </a:lnTo>
                  <a:lnTo>
                    <a:pt x="203" y="485"/>
                  </a:lnTo>
                  <a:lnTo>
                    <a:pt x="197" y="498"/>
                  </a:lnTo>
                  <a:lnTo>
                    <a:pt x="192" y="513"/>
                  </a:lnTo>
                  <a:lnTo>
                    <a:pt x="189" y="528"/>
                  </a:lnTo>
                  <a:lnTo>
                    <a:pt x="189" y="544"/>
                  </a:lnTo>
                  <a:lnTo>
                    <a:pt x="190" y="559"/>
                  </a:lnTo>
                  <a:lnTo>
                    <a:pt x="191" y="570"/>
                  </a:lnTo>
                  <a:lnTo>
                    <a:pt x="193" y="579"/>
                  </a:lnTo>
                  <a:lnTo>
                    <a:pt x="194" y="588"/>
                  </a:lnTo>
                  <a:lnTo>
                    <a:pt x="194" y="596"/>
                  </a:lnTo>
                  <a:lnTo>
                    <a:pt x="195" y="616"/>
                  </a:lnTo>
                  <a:lnTo>
                    <a:pt x="194" y="631"/>
                  </a:lnTo>
                  <a:lnTo>
                    <a:pt x="191" y="642"/>
                  </a:lnTo>
                  <a:lnTo>
                    <a:pt x="186" y="651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92" y="662"/>
                  </a:lnTo>
                  <a:lnTo>
                    <a:pt x="202" y="661"/>
                  </a:lnTo>
                  <a:lnTo>
                    <a:pt x="225" y="658"/>
                  </a:lnTo>
                  <a:lnTo>
                    <a:pt x="247" y="653"/>
                  </a:lnTo>
                  <a:lnTo>
                    <a:pt x="267" y="646"/>
                  </a:lnTo>
                  <a:lnTo>
                    <a:pt x="285" y="637"/>
                  </a:lnTo>
                  <a:lnTo>
                    <a:pt x="301" y="625"/>
                  </a:lnTo>
                  <a:lnTo>
                    <a:pt x="316" y="611"/>
                  </a:lnTo>
                  <a:lnTo>
                    <a:pt x="329" y="597"/>
                  </a:lnTo>
                  <a:lnTo>
                    <a:pt x="339" y="581"/>
                  </a:lnTo>
                  <a:lnTo>
                    <a:pt x="349" y="565"/>
                  </a:lnTo>
                  <a:lnTo>
                    <a:pt x="355" y="547"/>
                  </a:lnTo>
                  <a:lnTo>
                    <a:pt x="360" y="529"/>
                  </a:lnTo>
                  <a:lnTo>
                    <a:pt x="362" y="511"/>
                  </a:lnTo>
                  <a:lnTo>
                    <a:pt x="362" y="491"/>
                  </a:lnTo>
                  <a:lnTo>
                    <a:pt x="360" y="473"/>
                  </a:lnTo>
                  <a:lnTo>
                    <a:pt x="357" y="455"/>
                  </a:lnTo>
                  <a:lnTo>
                    <a:pt x="350" y="437"/>
                  </a:lnTo>
                  <a:lnTo>
                    <a:pt x="342" y="420"/>
                  </a:lnTo>
                  <a:lnTo>
                    <a:pt x="335" y="407"/>
                  </a:lnTo>
                  <a:lnTo>
                    <a:pt x="329" y="397"/>
                  </a:lnTo>
                  <a:lnTo>
                    <a:pt x="327" y="388"/>
                  </a:lnTo>
                  <a:lnTo>
                    <a:pt x="334" y="386"/>
                  </a:lnTo>
                  <a:lnTo>
                    <a:pt x="341" y="382"/>
                  </a:lnTo>
                  <a:lnTo>
                    <a:pt x="346" y="380"/>
                  </a:lnTo>
                  <a:lnTo>
                    <a:pt x="350" y="376"/>
                  </a:lnTo>
                  <a:lnTo>
                    <a:pt x="360" y="388"/>
                  </a:lnTo>
                  <a:lnTo>
                    <a:pt x="367" y="405"/>
                  </a:lnTo>
                  <a:lnTo>
                    <a:pt x="370" y="426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5"/>
                  </a:lnTo>
                  <a:lnTo>
                    <a:pt x="383" y="490"/>
                  </a:lnTo>
                  <a:lnTo>
                    <a:pt x="389" y="504"/>
                  </a:lnTo>
                  <a:lnTo>
                    <a:pt x="398" y="517"/>
                  </a:lnTo>
                  <a:lnTo>
                    <a:pt x="410" y="529"/>
                  </a:lnTo>
                  <a:lnTo>
                    <a:pt x="425" y="540"/>
                  </a:lnTo>
                  <a:lnTo>
                    <a:pt x="444" y="549"/>
                  </a:lnTo>
                  <a:lnTo>
                    <a:pt x="465" y="557"/>
                  </a:lnTo>
                  <a:lnTo>
                    <a:pt x="484" y="564"/>
                  </a:lnTo>
                  <a:lnTo>
                    <a:pt x="503" y="572"/>
                  </a:lnTo>
                  <a:lnTo>
                    <a:pt x="520" y="579"/>
                  </a:lnTo>
                  <a:lnTo>
                    <a:pt x="535" y="588"/>
                  </a:lnTo>
                  <a:lnTo>
                    <a:pt x="549" y="599"/>
                  </a:lnTo>
                  <a:lnTo>
                    <a:pt x="559" y="610"/>
                  </a:lnTo>
                  <a:lnTo>
                    <a:pt x="568" y="624"/>
                  </a:lnTo>
                  <a:lnTo>
                    <a:pt x="573" y="603"/>
                  </a:lnTo>
                  <a:lnTo>
                    <a:pt x="577" y="574"/>
                  </a:lnTo>
                  <a:lnTo>
                    <a:pt x="578" y="542"/>
                  </a:lnTo>
                  <a:lnTo>
                    <a:pt x="575" y="508"/>
                  </a:lnTo>
                  <a:lnTo>
                    <a:pt x="567" y="475"/>
                  </a:lnTo>
                  <a:lnTo>
                    <a:pt x="552" y="445"/>
                  </a:lnTo>
                  <a:lnTo>
                    <a:pt x="530" y="422"/>
                  </a:lnTo>
                  <a:lnTo>
                    <a:pt x="498" y="409"/>
                  </a:lnTo>
                  <a:lnTo>
                    <a:pt x="487" y="406"/>
                  </a:lnTo>
                  <a:lnTo>
                    <a:pt x="476" y="404"/>
                  </a:lnTo>
                  <a:lnTo>
                    <a:pt x="466" y="401"/>
                  </a:lnTo>
                  <a:lnTo>
                    <a:pt x="457" y="398"/>
                  </a:lnTo>
                  <a:lnTo>
                    <a:pt x="448" y="396"/>
                  </a:lnTo>
                  <a:lnTo>
                    <a:pt x="441" y="395"/>
                  </a:lnTo>
                  <a:lnTo>
                    <a:pt x="434" y="392"/>
                  </a:lnTo>
                  <a:lnTo>
                    <a:pt x="429" y="391"/>
                  </a:lnTo>
                  <a:lnTo>
                    <a:pt x="434" y="387"/>
                  </a:lnTo>
                  <a:lnTo>
                    <a:pt x="437" y="381"/>
                  </a:lnTo>
                  <a:lnTo>
                    <a:pt x="441" y="375"/>
                  </a:lnTo>
                  <a:lnTo>
                    <a:pt x="442" y="371"/>
                  </a:lnTo>
                  <a:lnTo>
                    <a:pt x="464" y="381"/>
                  </a:lnTo>
                  <a:lnTo>
                    <a:pt x="487" y="390"/>
                  </a:lnTo>
                  <a:lnTo>
                    <a:pt x="507" y="396"/>
                  </a:lnTo>
                  <a:lnTo>
                    <a:pt x="529" y="399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7"/>
                  </a:lnTo>
                  <a:lnTo>
                    <a:pt x="598" y="392"/>
                  </a:lnTo>
                  <a:lnTo>
                    <a:pt x="612" y="387"/>
                  </a:lnTo>
                  <a:lnTo>
                    <a:pt x="624" y="382"/>
                  </a:lnTo>
                  <a:lnTo>
                    <a:pt x="633" y="377"/>
                  </a:lnTo>
                  <a:lnTo>
                    <a:pt x="642" y="374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69"/>
                  </a:lnTo>
                  <a:lnTo>
                    <a:pt x="667" y="369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0"/>
                  </a:lnTo>
                  <a:lnTo>
                    <a:pt x="619" y="341"/>
                  </a:lnTo>
                  <a:lnTo>
                    <a:pt x="610" y="330"/>
                  </a:lnTo>
                  <a:lnTo>
                    <a:pt x="601" y="319"/>
                  </a:lnTo>
                  <a:lnTo>
                    <a:pt x="593" y="307"/>
                  </a:lnTo>
                  <a:lnTo>
                    <a:pt x="585" y="295"/>
                  </a:lnTo>
                  <a:lnTo>
                    <a:pt x="574" y="282"/>
                  </a:lnTo>
                  <a:lnTo>
                    <a:pt x="560" y="270"/>
                  </a:lnTo>
                  <a:lnTo>
                    <a:pt x="543" y="261"/>
                  </a:lnTo>
                  <a:lnTo>
                    <a:pt x="525" y="253"/>
                  </a:lnTo>
                  <a:lnTo>
                    <a:pt x="504" y="249"/>
                  </a:lnTo>
                  <a:lnTo>
                    <a:pt x="484" y="246"/>
                  </a:lnTo>
                  <a:lnTo>
                    <a:pt x="466" y="249"/>
                  </a:lnTo>
                  <a:lnTo>
                    <a:pt x="451" y="255"/>
                  </a:lnTo>
                  <a:lnTo>
                    <a:pt x="442" y="262"/>
                  </a:lnTo>
                  <a:lnTo>
                    <a:pt x="433" y="267"/>
                  </a:lnTo>
                  <a:lnTo>
                    <a:pt x="426" y="272"/>
                  </a:lnTo>
                  <a:lnTo>
                    <a:pt x="419" y="275"/>
                  </a:lnTo>
                  <a:lnTo>
                    <a:pt x="413" y="278"/>
                  </a:lnTo>
                  <a:lnTo>
                    <a:pt x="408" y="281"/>
                  </a:lnTo>
                  <a:lnTo>
                    <a:pt x="405" y="282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2" y="270"/>
                  </a:lnTo>
                  <a:lnTo>
                    <a:pt x="400" y="262"/>
                  </a:lnTo>
                  <a:lnTo>
                    <a:pt x="398" y="258"/>
                  </a:lnTo>
                  <a:lnTo>
                    <a:pt x="404" y="254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7"/>
                  </a:lnTo>
                  <a:lnTo>
                    <a:pt x="438" y="245"/>
                  </a:lnTo>
                  <a:lnTo>
                    <a:pt x="444" y="243"/>
                  </a:lnTo>
                  <a:lnTo>
                    <a:pt x="459" y="231"/>
                  </a:lnTo>
                  <a:lnTo>
                    <a:pt x="472" y="214"/>
                  </a:lnTo>
                  <a:lnTo>
                    <a:pt x="482" y="193"/>
                  </a:lnTo>
                  <a:lnTo>
                    <a:pt x="489" y="171"/>
                  </a:lnTo>
                  <a:lnTo>
                    <a:pt x="495" y="148"/>
                  </a:lnTo>
                  <a:lnTo>
                    <a:pt x="496" y="127"/>
                  </a:lnTo>
                  <a:lnTo>
                    <a:pt x="495" y="108"/>
                  </a:lnTo>
                  <a:lnTo>
                    <a:pt x="489" y="93"/>
                  </a:lnTo>
                  <a:lnTo>
                    <a:pt x="480" y="70"/>
                  </a:lnTo>
                  <a:lnTo>
                    <a:pt x="474" y="44"/>
                  </a:lnTo>
                  <a:lnTo>
                    <a:pt x="473" y="19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49"/>
                  </a:lnTo>
                  <a:lnTo>
                    <a:pt x="421" y="59"/>
                  </a:lnTo>
                  <a:lnTo>
                    <a:pt x="411" y="65"/>
                  </a:lnTo>
                  <a:lnTo>
                    <a:pt x="400" y="70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5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5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0"/>
                  </a:lnTo>
                  <a:lnTo>
                    <a:pt x="304" y="239"/>
                  </a:lnTo>
                  <a:lnTo>
                    <a:pt x="297" y="240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260"/>
            <p:cNvSpPr>
              <a:spLocks/>
            </p:cNvSpPr>
            <p:nvPr/>
          </p:nvSpPr>
          <p:spPr bwMode="auto">
            <a:xfrm>
              <a:off x="504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3"/>
                  </a:lnTo>
                  <a:lnTo>
                    <a:pt x="179" y="131"/>
                  </a:lnTo>
                  <a:lnTo>
                    <a:pt x="167" y="140"/>
                  </a:lnTo>
                  <a:lnTo>
                    <a:pt x="156" y="151"/>
                  </a:lnTo>
                  <a:lnTo>
                    <a:pt x="146" y="163"/>
                  </a:lnTo>
                  <a:lnTo>
                    <a:pt x="137" y="178"/>
                  </a:lnTo>
                  <a:lnTo>
                    <a:pt x="130" y="193"/>
                  </a:lnTo>
                  <a:lnTo>
                    <a:pt x="126" y="211"/>
                  </a:lnTo>
                  <a:lnTo>
                    <a:pt x="125" y="216"/>
                  </a:lnTo>
                  <a:lnTo>
                    <a:pt x="123" y="221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5"/>
                  </a:lnTo>
                  <a:lnTo>
                    <a:pt x="123" y="259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5"/>
                  </a:lnTo>
                  <a:lnTo>
                    <a:pt x="118" y="284"/>
                  </a:lnTo>
                  <a:lnTo>
                    <a:pt x="111" y="285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199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5"/>
                  </a:lnTo>
                  <a:lnTo>
                    <a:pt x="16" y="148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09"/>
                  </a:lnTo>
                  <a:lnTo>
                    <a:pt x="0" y="102"/>
                  </a:lnTo>
                  <a:lnTo>
                    <a:pt x="6" y="94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39"/>
                  </a:lnTo>
                  <a:lnTo>
                    <a:pt x="27" y="25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4" y="40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2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3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261"/>
            <p:cNvSpPr>
              <a:spLocks/>
            </p:cNvSpPr>
            <p:nvPr/>
          </p:nvSpPr>
          <p:spPr bwMode="auto">
            <a:xfrm>
              <a:off x="494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1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5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262"/>
            <p:cNvSpPr>
              <a:spLocks/>
            </p:cNvSpPr>
            <p:nvPr/>
          </p:nvSpPr>
          <p:spPr bwMode="auto">
            <a:xfrm>
              <a:off x="5045" y="3963"/>
              <a:ext cx="72" cy="100"/>
            </a:xfrm>
            <a:custGeom>
              <a:avLst/>
              <a:gdLst>
                <a:gd name="T0" fmla="*/ 1 w 142"/>
                <a:gd name="T1" fmla="*/ 0 h 201"/>
                <a:gd name="T2" fmla="*/ 1 w 142"/>
                <a:gd name="T3" fmla="*/ 0 h 201"/>
                <a:gd name="T4" fmla="*/ 1 w 142"/>
                <a:gd name="T5" fmla="*/ 0 h 201"/>
                <a:gd name="T6" fmla="*/ 1 w 142"/>
                <a:gd name="T7" fmla="*/ 0 h 201"/>
                <a:gd name="T8" fmla="*/ 1 w 142"/>
                <a:gd name="T9" fmla="*/ 0 h 201"/>
                <a:gd name="T10" fmla="*/ 1 w 142"/>
                <a:gd name="T11" fmla="*/ 0 h 201"/>
                <a:gd name="T12" fmla="*/ 1 w 142"/>
                <a:gd name="T13" fmla="*/ 0 h 201"/>
                <a:gd name="T14" fmla="*/ 1 w 142"/>
                <a:gd name="T15" fmla="*/ 0 h 201"/>
                <a:gd name="T16" fmla="*/ 1 w 142"/>
                <a:gd name="T17" fmla="*/ 0 h 201"/>
                <a:gd name="T18" fmla="*/ 1 w 142"/>
                <a:gd name="T19" fmla="*/ 0 h 201"/>
                <a:gd name="T20" fmla="*/ 1 w 142"/>
                <a:gd name="T21" fmla="*/ 0 h 201"/>
                <a:gd name="T22" fmla="*/ 1 w 142"/>
                <a:gd name="T23" fmla="*/ 0 h 201"/>
                <a:gd name="T24" fmla="*/ 1 w 142"/>
                <a:gd name="T25" fmla="*/ 0 h 201"/>
                <a:gd name="T26" fmla="*/ 1 w 142"/>
                <a:gd name="T27" fmla="*/ 0 h 201"/>
                <a:gd name="T28" fmla="*/ 1 w 142"/>
                <a:gd name="T29" fmla="*/ 0 h 201"/>
                <a:gd name="T30" fmla="*/ 1 w 142"/>
                <a:gd name="T31" fmla="*/ 0 h 201"/>
                <a:gd name="T32" fmla="*/ 1 w 142"/>
                <a:gd name="T33" fmla="*/ 0 h 201"/>
                <a:gd name="T34" fmla="*/ 1 w 142"/>
                <a:gd name="T35" fmla="*/ 0 h 201"/>
                <a:gd name="T36" fmla="*/ 1 w 142"/>
                <a:gd name="T37" fmla="*/ 0 h 201"/>
                <a:gd name="T38" fmla="*/ 1 w 142"/>
                <a:gd name="T39" fmla="*/ 0 h 201"/>
                <a:gd name="T40" fmla="*/ 1 w 142"/>
                <a:gd name="T41" fmla="*/ 0 h 201"/>
                <a:gd name="T42" fmla="*/ 1 w 142"/>
                <a:gd name="T43" fmla="*/ 0 h 201"/>
                <a:gd name="T44" fmla="*/ 1 w 142"/>
                <a:gd name="T45" fmla="*/ 0 h 201"/>
                <a:gd name="T46" fmla="*/ 1 w 142"/>
                <a:gd name="T47" fmla="*/ 0 h 201"/>
                <a:gd name="T48" fmla="*/ 1 w 142"/>
                <a:gd name="T49" fmla="*/ 0 h 201"/>
                <a:gd name="T50" fmla="*/ 1 w 142"/>
                <a:gd name="T51" fmla="*/ 0 h 201"/>
                <a:gd name="T52" fmla="*/ 1 w 142"/>
                <a:gd name="T53" fmla="*/ 0 h 201"/>
                <a:gd name="T54" fmla="*/ 1 w 142"/>
                <a:gd name="T55" fmla="*/ 0 h 201"/>
                <a:gd name="T56" fmla="*/ 1 w 142"/>
                <a:gd name="T57" fmla="*/ 0 h 201"/>
                <a:gd name="T58" fmla="*/ 1 w 142"/>
                <a:gd name="T59" fmla="*/ 0 h 201"/>
                <a:gd name="T60" fmla="*/ 1 w 142"/>
                <a:gd name="T61" fmla="*/ 0 h 201"/>
                <a:gd name="T62" fmla="*/ 1 w 142"/>
                <a:gd name="T63" fmla="*/ 0 h 201"/>
                <a:gd name="T64" fmla="*/ 1 w 142"/>
                <a:gd name="T65" fmla="*/ 0 h 201"/>
                <a:gd name="T66" fmla="*/ 1 w 142"/>
                <a:gd name="T67" fmla="*/ 0 h 201"/>
                <a:gd name="T68" fmla="*/ 1 w 142"/>
                <a:gd name="T69" fmla="*/ 0 h 201"/>
                <a:gd name="T70" fmla="*/ 1 w 142"/>
                <a:gd name="T71" fmla="*/ 0 h 201"/>
                <a:gd name="T72" fmla="*/ 1 w 142"/>
                <a:gd name="T73" fmla="*/ 0 h 201"/>
                <a:gd name="T74" fmla="*/ 1 w 142"/>
                <a:gd name="T75" fmla="*/ 0 h 201"/>
                <a:gd name="T76" fmla="*/ 1 w 142"/>
                <a:gd name="T77" fmla="*/ 0 h 201"/>
                <a:gd name="T78" fmla="*/ 1 w 142"/>
                <a:gd name="T79" fmla="*/ 0 h 201"/>
                <a:gd name="T80" fmla="*/ 1 w 142"/>
                <a:gd name="T81" fmla="*/ 0 h 201"/>
                <a:gd name="T82" fmla="*/ 1 w 142"/>
                <a:gd name="T83" fmla="*/ 0 h 201"/>
                <a:gd name="T84" fmla="*/ 1 w 142"/>
                <a:gd name="T85" fmla="*/ 0 h 201"/>
                <a:gd name="T86" fmla="*/ 1 w 142"/>
                <a:gd name="T87" fmla="*/ 0 h 201"/>
                <a:gd name="T88" fmla="*/ 1 w 142"/>
                <a:gd name="T89" fmla="*/ 0 h 201"/>
                <a:gd name="T90" fmla="*/ 1 w 142"/>
                <a:gd name="T91" fmla="*/ 0 h 201"/>
                <a:gd name="T92" fmla="*/ 1 w 142"/>
                <a:gd name="T93" fmla="*/ 0 h 201"/>
                <a:gd name="T94" fmla="*/ 1 w 142"/>
                <a:gd name="T95" fmla="*/ 0 h 201"/>
                <a:gd name="T96" fmla="*/ 1 w 142"/>
                <a:gd name="T97" fmla="*/ 0 h 201"/>
                <a:gd name="T98" fmla="*/ 1 w 142"/>
                <a:gd name="T99" fmla="*/ 0 h 201"/>
                <a:gd name="T100" fmla="*/ 1 w 142"/>
                <a:gd name="T101" fmla="*/ 0 h 201"/>
                <a:gd name="T102" fmla="*/ 1 w 142"/>
                <a:gd name="T103" fmla="*/ 0 h 201"/>
                <a:gd name="T104" fmla="*/ 1 w 142"/>
                <a:gd name="T105" fmla="*/ 0 h 201"/>
                <a:gd name="T106" fmla="*/ 1 w 142"/>
                <a:gd name="T107" fmla="*/ 0 h 201"/>
                <a:gd name="T108" fmla="*/ 1 w 142"/>
                <a:gd name="T109" fmla="*/ 0 h 201"/>
                <a:gd name="T110" fmla="*/ 1 w 142"/>
                <a:gd name="T111" fmla="*/ 0 h 2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1">
                  <a:moveTo>
                    <a:pt x="115" y="179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5"/>
                  </a:lnTo>
                  <a:lnTo>
                    <a:pt x="111" y="201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3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50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2"/>
                  </a:lnTo>
                  <a:lnTo>
                    <a:pt x="53" y="140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4"/>
                  </a:lnTo>
                  <a:lnTo>
                    <a:pt x="64" y="134"/>
                  </a:lnTo>
                  <a:lnTo>
                    <a:pt x="72" y="135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7"/>
                  </a:lnTo>
                  <a:lnTo>
                    <a:pt x="81" y="118"/>
                  </a:lnTo>
                  <a:lnTo>
                    <a:pt x="78" y="111"/>
                  </a:lnTo>
                  <a:lnTo>
                    <a:pt x="74" y="105"/>
                  </a:lnTo>
                  <a:lnTo>
                    <a:pt x="63" y="100"/>
                  </a:lnTo>
                  <a:lnTo>
                    <a:pt x="53" y="96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73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6" y="66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7" y="76"/>
                  </a:lnTo>
                  <a:lnTo>
                    <a:pt x="36" y="80"/>
                  </a:lnTo>
                  <a:lnTo>
                    <a:pt x="47" y="84"/>
                  </a:lnTo>
                  <a:lnTo>
                    <a:pt x="56" y="88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3"/>
                  </a:lnTo>
                  <a:lnTo>
                    <a:pt x="62" y="59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1"/>
                  </a:lnTo>
                  <a:lnTo>
                    <a:pt x="36" y="13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5"/>
                  </a:lnTo>
                  <a:lnTo>
                    <a:pt x="66" y="45"/>
                  </a:lnTo>
                  <a:lnTo>
                    <a:pt x="72" y="57"/>
                  </a:lnTo>
                  <a:lnTo>
                    <a:pt x="77" y="67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4"/>
                  </a:lnTo>
                  <a:lnTo>
                    <a:pt x="100" y="57"/>
                  </a:lnTo>
                  <a:lnTo>
                    <a:pt x="104" y="39"/>
                  </a:lnTo>
                  <a:lnTo>
                    <a:pt x="107" y="27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4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2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3"/>
                  </a:lnTo>
                  <a:lnTo>
                    <a:pt x="116" y="129"/>
                  </a:lnTo>
                  <a:lnTo>
                    <a:pt x="120" y="126"/>
                  </a:lnTo>
                  <a:lnTo>
                    <a:pt x="125" y="122"/>
                  </a:lnTo>
                  <a:lnTo>
                    <a:pt x="129" y="118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2"/>
                  </a:lnTo>
                  <a:lnTo>
                    <a:pt x="141" y="100"/>
                  </a:lnTo>
                  <a:lnTo>
                    <a:pt x="142" y="104"/>
                  </a:lnTo>
                  <a:lnTo>
                    <a:pt x="142" y="111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8"/>
                  </a:lnTo>
                  <a:lnTo>
                    <a:pt x="127" y="135"/>
                  </a:lnTo>
                  <a:lnTo>
                    <a:pt x="122" y="141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263"/>
            <p:cNvSpPr>
              <a:spLocks/>
            </p:cNvSpPr>
            <p:nvPr/>
          </p:nvSpPr>
          <p:spPr bwMode="auto">
            <a:xfrm>
              <a:off x="4959" y="4212"/>
              <a:ext cx="70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5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5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30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264"/>
            <p:cNvSpPr>
              <a:spLocks/>
            </p:cNvSpPr>
            <p:nvPr/>
          </p:nvSpPr>
          <p:spPr bwMode="auto">
            <a:xfrm>
              <a:off x="5068" y="4089"/>
              <a:ext cx="100" cy="77"/>
            </a:xfrm>
            <a:custGeom>
              <a:avLst/>
              <a:gdLst>
                <a:gd name="T0" fmla="*/ 1 w 199"/>
                <a:gd name="T1" fmla="*/ 0 h 155"/>
                <a:gd name="T2" fmla="*/ 1 w 199"/>
                <a:gd name="T3" fmla="*/ 0 h 155"/>
                <a:gd name="T4" fmla="*/ 1 w 199"/>
                <a:gd name="T5" fmla="*/ 0 h 155"/>
                <a:gd name="T6" fmla="*/ 1 w 199"/>
                <a:gd name="T7" fmla="*/ 0 h 155"/>
                <a:gd name="T8" fmla="*/ 1 w 199"/>
                <a:gd name="T9" fmla="*/ 0 h 155"/>
                <a:gd name="T10" fmla="*/ 1 w 199"/>
                <a:gd name="T11" fmla="*/ 0 h 155"/>
                <a:gd name="T12" fmla="*/ 1 w 199"/>
                <a:gd name="T13" fmla="*/ 0 h 155"/>
                <a:gd name="T14" fmla="*/ 1 w 199"/>
                <a:gd name="T15" fmla="*/ 0 h 155"/>
                <a:gd name="T16" fmla="*/ 1 w 199"/>
                <a:gd name="T17" fmla="*/ 0 h 155"/>
                <a:gd name="T18" fmla="*/ 1 w 199"/>
                <a:gd name="T19" fmla="*/ 0 h 155"/>
                <a:gd name="T20" fmla="*/ 1 w 199"/>
                <a:gd name="T21" fmla="*/ 0 h 155"/>
                <a:gd name="T22" fmla="*/ 1 w 199"/>
                <a:gd name="T23" fmla="*/ 0 h 155"/>
                <a:gd name="T24" fmla="*/ 1 w 199"/>
                <a:gd name="T25" fmla="*/ 0 h 155"/>
                <a:gd name="T26" fmla="*/ 1 w 199"/>
                <a:gd name="T27" fmla="*/ 0 h 155"/>
                <a:gd name="T28" fmla="*/ 1 w 199"/>
                <a:gd name="T29" fmla="*/ 0 h 155"/>
                <a:gd name="T30" fmla="*/ 1 w 199"/>
                <a:gd name="T31" fmla="*/ 0 h 155"/>
                <a:gd name="T32" fmla="*/ 1 w 199"/>
                <a:gd name="T33" fmla="*/ 0 h 155"/>
                <a:gd name="T34" fmla="*/ 1 w 199"/>
                <a:gd name="T35" fmla="*/ 0 h 155"/>
                <a:gd name="T36" fmla="*/ 1 w 199"/>
                <a:gd name="T37" fmla="*/ 0 h 155"/>
                <a:gd name="T38" fmla="*/ 1 w 199"/>
                <a:gd name="T39" fmla="*/ 0 h 155"/>
                <a:gd name="T40" fmla="*/ 1 w 199"/>
                <a:gd name="T41" fmla="*/ 0 h 155"/>
                <a:gd name="T42" fmla="*/ 1 w 199"/>
                <a:gd name="T43" fmla="*/ 0 h 155"/>
                <a:gd name="T44" fmla="*/ 1 w 199"/>
                <a:gd name="T45" fmla="*/ 0 h 155"/>
                <a:gd name="T46" fmla="*/ 1 w 199"/>
                <a:gd name="T47" fmla="*/ 0 h 155"/>
                <a:gd name="T48" fmla="*/ 1 w 199"/>
                <a:gd name="T49" fmla="*/ 0 h 155"/>
                <a:gd name="T50" fmla="*/ 1 w 199"/>
                <a:gd name="T51" fmla="*/ 0 h 155"/>
                <a:gd name="T52" fmla="*/ 1 w 199"/>
                <a:gd name="T53" fmla="*/ 0 h 155"/>
                <a:gd name="T54" fmla="*/ 1 w 199"/>
                <a:gd name="T55" fmla="*/ 0 h 155"/>
                <a:gd name="T56" fmla="*/ 1 w 199"/>
                <a:gd name="T57" fmla="*/ 0 h 155"/>
                <a:gd name="T58" fmla="*/ 1 w 199"/>
                <a:gd name="T59" fmla="*/ 0 h 155"/>
                <a:gd name="T60" fmla="*/ 1 w 199"/>
                <a:gd name="T61" fmla="*/ 0 h 155"/>
                <a:gd name="T62" fmla="*/ 1 w 199"/>
                <a:gd name="T63" fmla="*/ 0 h 155"/>
                <a:gd name="T64" fmla="*/ 1 w 199"/>
                <a:gd name="T65" fmla="*/ 0 h 155"/>
                <a:gd name="T66" fmla="*/ 1 w 199"/>
                <a:gd name="T67" fmla="*/ 0 h 155"/>
                <a:gd name="T68" fmla="*/ 1 w 199"/>
                <a:gd name="T69" fmla="*/ 0 h 155"/>
                <a:gd name="T70" fmla="*/ 1 w 199"/>
                <a:gd name="T71" fmla="*/ 0 h 155"/>
                <a:gd name="T72" fmla="*/ 1 w 199"/>
                <a:gd name="T73" fmla="*/ 0 h 155"/>
                <a:gd name="T74" fmla="*/ 1 w 199"/>
                <a:gd name="T75" fmla="*/ 0 h 155"/>
                <a:gd name="T76" fmla="*/ 1 w 199"/>
                <a:gd name="T77" fmla="*/ 0 h 155"/>
                <a:gd name="T78" fmla="*/ 1 w 199"/>
                <a:gd name="T79" fmla="*/ 0 h 155"/>
                <a:gd name="T80" fmla="*/ 1 w 199"/>
                <a:gd name="T81" fmla="*/ 0 h 155"/>
                <a:gd name="T82" fmla="*/ 1 w 199"/>
                <a:gd name="T83" fmla="*/ 0 h 155"/>
                <a:gd name="T84" fmla="*/ 1 w 199"/>
                <a:gd name="T85" fmla="*/ 0 h 155"/>
                <a:gd name="T86" fmla="*/ 1 w 199"/>
                <a:gd name="T87" fmla="*/ 0 h 155"/>
                <a:gd name="T88" fmla="*/ 1 w 199"/>
                <a:gd name="T89" fmla="*/ 0 h 155"/>
                <a:gd name="T90" fmla="*/ 1 w 199"/>
                <a:gd name="T91" fmla="*/ 0 h 155"/>
                <a:gd name="T92" fmla="*/ 1 w 199"/>
                <a:gd name="T93" fmla="*/ 0 h 155"/>
                <a:gd name="T94" fmla="*/ 1 w 199"/>
                <a:gd name="T95" fmla="*/ 0 h 155"/>
                <a:gd name="T96" fmla="*/ 1 w 199"/>
                <a:gd name="T97" fmla="*/ 0 h 155"/>
                <a:gd name="T98" fmla="*/ 1 w 199"/>
                <a:gd name="T99" fmla="*/ 0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5">
                  <a:moveTo>
                    <a:pt x="109" y="16"/>
                  </a:moveTo>
                  <a:lnTo>
                    <a:pt x="112" y="13"/>
                  </a:lnTo>
                  <a:lnTo>
                    <a:pt x="118" y="11"/>
                  </a:lnTo>
                  <a:lnTo>
                    <a:pt x="125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5" y="11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9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9"/>
                  </a:lnTo>
                  <a:lnTo>
                    <a:pt x="152" y="53"/>
                  </a:lnTo>
                  <a:lnTo>
                    <a:pt x="142" y="56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5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4"/>
                  </a:lnTo>
                  <a:lnTo>
                    <a:pt x="132" y="63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1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1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1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7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5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1"/>
                  </a:lnTo>
                  <a:lnTo>
                    <a:pt x="114" y="96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9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7"/>
                  </a:lnTo>
                  <a:lnTo>
                    <a:pt x="84" y="149"/>
                  </a:lnTo>
                  <a:lnTo>
                    <a:pt x="76" y="147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3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1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2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34" y="18"/>
                  </a:lnTo>
                  <a:lnTo>
                    <a:pt x="39" y="10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9"/>
                  </a:lnTo>
                  <a:lnTo>
                    <a:pt x="99" y="56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3"/>
                  </a:lnTo>
                  <a:lnTo>
                    <a:pt x="106" y="25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265"/>
            <p:cNvSpPr>
              <a:spLocks/>
            </p:cNvSpPr>
            <p:nvPr/>
          </p:nvSpPr>
          <p:spPr bwMode="auto">
            <a:xfrm>
              <a:off x="4987" y="4020"/>
              <a:ext cx="93" cy="90"/>
            </a:xfrm>
            <a:custGeom>
              <a:avLst/>
              <a:gdLst>
                <a:gd name="T0" fmla="*/ 1 w 186"/>
                <a:gd name="T1" fmla="*/ 1 h 180"/>
                <a:gd name="T2" fmla="*/ 1 w 186"/>
                <a:gd name="T3" fmla="*/ 1 h 180"/>
                <a:gd name="T4" fmla="*/ 1 w 186"/>
                <a:gd name="T5" fmla="*/ 1 h 180"/>
                <a:gd name="T6" fmla="*/ 1 w 186"/>
                <a:gd name="T7" fmla="*/ 1 h 180"/>
                <a:gd name="T8" fmla="*/ 1 w 186"/>
                <a:gd name="T9" fmla="*/ 1 h 180"/>
                <a:gd name="T10" fmla="*/ 1 w 186"/>
                <a:gd name="T11" fmla="*/ 1 h 180"/>
                <a:gd name="T12" fmla="*/ 1 w 186"/>
                <a:gd name="T13" fmla="*/ 1 h 180"/>
                <a:gd name="T14" fmla="*/ 1 w 186"/>
                <a:gd name="T15" fmla="*/ 1 h 180"/>
                <a:gd name="T16" fmla="*/ 1 w 186"/>
                <a:gd name="T17" fmla="*/ 1 h 180"/>
                <a:gd name="T18" fmla="*/ 1 w 186"/>
                <a:gd name="T19" fmla="*/ 1 h 180"/>
                <a:gd name="T20" fmla="*/ 1 w 186"/>
                <a:gd name="T21" fmla="*/ 1 h 180"/>
                <a:gd name="T22" fmla="*/ 1 w 186"/>
                <a:gd name="T23" fmla="*/ 1 h 180"/>
                <a:gd name="T24" fmla="*/ 1 w 186"/>
                <a:gd name="T25" fmla="*/ 1 h 180"/>
                <a:gd name="T26" fmla="*/ 1 w 186"/>
                <a:gd name="T27" fmla="*/ 1 h 180"/>
                <a:gd name="T28" fmla="*/ 1 w 186"/>
                <a:gd name="T29" fmla="*/ 1 h 180"/>
                <a:gd name="T30" fmla="*/ 1 w 186"/>
                <a:gd name="T31" fmla="*/ 1 h 180"/>
                <a:gd name="T32" fmla="*/ 1 w 186"/>
                <a:gd name="T33" fmla="*/ 1 h 180"/>
                <a:gd name="T34" fmla="*/ 1 w 186"/>
                <a:gd name="T35" fmla="*/ 1 h 180"/>
                <a:gd name="T36" fmla="*/ 1 w 186"/>
                <a:gd name="T37" fmla="*/ 1 h 180"/>
                <a:gd name="T38" fmla="*/ 1 w 186"/>
                <a:gd name="T39" fmla="*/ 1 h 180"/>
                <a:gd name="T40" fmla="*/ 1 w 186"/>
                <a:gd name="T41" fmla="*/ 1 h 180"/>
                <a:gd name="T42" fmla="*/ 1 w 186"/>
                <a:gd name="T43" fmla="*/ 1 h 180"/>
                <a:gd name="T44" fmla="*/ 1 w 186"/>
                <a:gd name="T45" fmla="*/ 1 h 180"/>
                <a:gd name="T46" fmla="*/ 1 w 186"/>
                <a:gd name="T47" fmla="*/ 1 h 180"/>
                <a:gd name="T48" fmla="*/ 1 w 186"/>
                <a:gd name="T49" fmla="*/ 1 h 180"/>
                <a:gd name="T50" fmla="*/ 1 w 186"/>
                <a:gd name="T51" fmla="*/ 1 h 180"/>
                <a:gd name="T52" fmla="*/ 1 w 186"/>
                <a:gd name="T53" fmla="*/ 1 h 180"/>
                <a:gd name="T54" fmla="*/ 1 w 186"/>
                <a:gd name="T55" fmla="*/ 1 h 180"/>
                <a:gd name="T56" fmla="*/ 1 w 186"/>
                <a:gd name="T57" fmla="*/ 0 h 180"/>
                <a:gd name="T58" fmla="*/ 1 w 186"/>
                <a:gd name="T59" fmla="*/ 1 h 180"/>
                <a:gd name="T60" fmla="*/ 1 w 186"/>
                <a:gd name="T61" fmla="*/ 1 h 180"/>
                <a:gd name="T62" fmla="*/ 1 w 186"/>
                <a:gd name="T63" fmla="*/ 1 h 180"/>
                <a:gd name="T64" fmla="*/ 1 w 186"/>
                <a:gd name="T65" fmla="*/ 1 h 180"/>
                <a:gd name="T66" fmla="*/ 1 w 186"/>
                <a:gd name="T67" fmla="*/ 1 h 180"/>
                <a:gd name="T68" fmla="*/ 1 w 186"/>
                <a:gd name="T69" fmla="*/ 1 h 180"/>
                <a:gd name="T70" fmla="*/ 1 w 186"/>
                <a:gd name="T71" fmla="*/ 1 h 180"/>
                <a:gd name="T72" fmla="*/ 1 w 186"/>
                <a:gd name="T73" fmla="*/ 1 h 180"/>
                <a:gd name="T74" fmla="*/ 1 w 186"/>
                <a:gd name="T75" fmla="*/ 1 h 180"/>
                <a:gd name="T76" fmla="*/ 1 w 186"/>
                <a:gd name="T77" fmla="*/ 1 h 180"/>
                <a:gd name="T78" fmla="*/ 1 w 186"/>
                <a:gd name="T79" fmla="*/ 1 h 180"/>
                <a:gd name="T80" fmla="*/ 1 w 186"/>
                <a:gd name="T81" fmla="*/ 1 h 180"/>
                <a:gd name="T82" fmla="*/ 1 w 186"/>
                <a:gd name="T83" fmla="*/ 1 h 180"/>
                <a:gd name="T84" fmla="*/ 1 w 186"/>
                <a:gd name="T85" fmla="*/ 1 h 180"/>
                <a:gd name="T86" fmla="*/ 1 w 186"/>
                <a:gd name="T87" fmla="*/ 1 h 180"/>
                <a:gd name="T88" fmla="*/ 1 w 186"/>
                <a:gd name="T89" fmla="*/ 1 h 180"/>
                <a:gd name="T90" fmla="*/ 1 w 186"/>
                <a:gd name="T91" fmla="*/ 1 h 180"/>
                <a:gd name="T92" fmla="*/ 1 w 186"/>
                <a:gd name="T93" fmla="*/ 1 h 180"/>
                <a:gd name="T94" fmla="*/ 1 w 186"/>
                <a:gd name="T95" fmla="*/ 1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80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80"/>
                  </a:lnTo>
                  <a:lnTo>
                    <a:pt x="168" y="172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3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7"/>
                  </a:lnTo>
                  <a:lnTo>
                    <a:pt x="138" y="156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3"/>
                  </a:lnTo>
                  <a:lnTo>
                    <a:pt x="121" y="126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5"/>
                  </a:lnTo>
                  <a:lnTo>
                    <a:pt x="88" y="126"/>
                  </a:lnTo>
                  <a:lnTo>
                    <a:pt x="77" y="127"/>
                  </a:lnTo>
                  <a:lnTo>
                    <a:pt x="66" y="128"/>
                  </a:lnTo>
                  <a:lnTo>
                    <a:pt x="56" y="127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8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1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8"/>
                  </a:lnTo>
                  <a:lnTo>
                    <a:pt x="75" y="82"/>
                  </a:lnTo>
                  <a:lnTo>
                    <a:pt x="65" y="85"/>
                  </a:lnTo>
                  <a:lnTo>
                    <a:pt x="54" y="87"/>
                  </a:lnTo>
                  <a:lnTo>
                    <a:pt x="44" y="88"/>
                  </a:lnTo>
                  <a:lnTo>
                    <a:pt x="33" y="87"/>
                  </a:lnTo>
                  <a:lnTo>
                    <a:pt x="23" y="84"/>
                  </a:lnTo>
                  <a:lnTo>
                    <a:pt x="14" y="81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7" y="69"/>
                  </a:lnTo>
                  <a:lnTo>
                    <a:pt x="12" y="72"/>
                  </a:lnTo>
                  <a:lnTo>
                    <a:pt x="18" y="73"/>
                  </a:lnTo>
                  <a:lnTo>
                    <a:pt x="24" y="74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1" y="72"/>
                  </a:lnTo>
                  <a:lnTo>
                    <a:pt x="54" y="65"/>
                  </a:lnTo>
                  <a:lnTo>
                    <a:pt x="46" y="57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1"/>
                  </a:lnTo>
                  <a:lnTo>
                    <a:pt x="72" y="39"/>
                  </a:lnTo>
                  <a:lnTo>
                    <a:pt x="73" y="29"/>
                  </a:lnTo>
                  <a:lnTo>
                    <a:pt x="72" y="20"/>
                  </a:lnTo>
                  <a:lnTo>
                    <a:pt x="71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14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7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2"/>
                  </a:lnTo>
                  <a:lnTo>
                    <a:pt x="132" y="58"/>
                  </a:lnTo>
                  <a:lnTo>
                    <a:pt x="130" y="47"/>
                  </a:lnTo>
                  <a:lnTo>
                    <a:pt x="132" y="43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40" y="66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1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2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6"/>
                  </a:lnTo>
                  <a:lnTo>
                    <a:pt x="175" y="120"/>
                  </a:lnTo>
                  <a:lnTo>
                    <a:pt x="178" y="118"/>
                  </a:lnTo>
                  <a:lnTo>
                    <a:pt x="180" y="116"/>
                  </a:lnTo>
                  <a:lnTo>
                    <a:pt x="182" y="119"/>
                  </a:lnTo>
                  <a:lnTo>
                    <a:pt x="183" y="125"/>
                  </a:lnTo>
                  <a:lnTo>
                    <a:pt x="182" y="133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4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266"/>
            <p:cNvSpPr>
              <a:spLocks/>
            </p:cNvSpPr>
            <p:nvPr/>
          </p:nvSpPr>
          <p:spPr bwMode="auto">
            <a:xfrm>
              <a:off x="5107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3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8" y="128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8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10"/>
                  </a:lnTo>
                  <a:lnTo>
                    <a:pt x="33" y="96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5"/>
                  </a:lnTo>
                  <a:lnTo>
                    <a:pt x="40" y="108"/>
                  </a:lnTo>
                  <a:lnTo>
                    <a:pt x="43" y="126"/>
                  </a:lnTo>
                  <a:lnTo>
                    <a:pt x="46" y="143"/>
                  </a:lnTo>
                  <a:lnTo>
                    <a:pt x="53" y="153"/>
                  </a:lnTo>
                  <a:lnTo>
                    <a:pt x="60" y="143"/>
                  </a:lnTo>
                  <a:lnTo>
                    <a:pt x="67" y="131"/>
                  </a:lnTo>
                  <a:lnTo>
                    <a:pt x="70" y="119"/>
                  </a:lnTo>
                  <a:lnTo>
                    <a:pt x="72" y="110"/>
                  </a:lnTo>
                  <a:lnTo>
                    <a:pt x="64" y="88"/>
                  </a:lnTo>
                  <a:lnTo>
                    <a:pt x="63" y="65"/>
                  </a:lnTo>
                  <a:lnTo>
                    <a:pt x="66" y="43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6"/>
                  </a:lnTo>
                  <a:lnTo>
                    <a:pt x="76" y="81"/>
                  </a:lnTo>
                  <a:lnTo>
                    <a:pt x="82" y="92"/>
                  </a:lnTo>
                  <a:lnTo>
                    <a:pt x="91" y="80"/>
                  </a:lnTo>
                  <a:lnTo>
                    <a:pt x="97" y="67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6"/>
                  </a:lnTo>
                  <a:lnTo>
                    <a:pt x="112" y="23"/>
                  </a:lnTo>
                  <a:lnTo>
                    <a:pt x="119" y="13"/>
                  </a:lnTo>
                  <a:lnTo>
                    <a:pt x="124" y="5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7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4"/>
                  </a:lnTo>
                  <a:lnTo>
                    <a:pt x="106" y="65"/>
                  </a:lnTo>
                  <a:lnTo>
                    <a:pt x="102" y="76"/>
                  </a:lnTo>
                  <a:lnTo>
                    <a:pt x="98" y="88"/>
                  </a:lnTo>
                  <a:lnTo>
                    <a:pt x="93" y="96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8"/>
                  </a:lnTo>
                  <a:lnTo>
                    <a:pt x="123" y="84"/>
                  </a:lnTo>
                  <a:lnTo>
                    <a:pt x="130" y="80"/>
                  </a:lnTo>
                  <a:lnTo>
                    <a:pt x="136" y="76"/>
                  </a:lnTo>
                  <a:lnTo>
                    <a:pt x="140" y="73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8" y="72"/>
                  </a:lnTo>
                  <a:lnTo>
                    <a:pt x="143" y="81"/>
                  </a:lnTo>
                  <a:lnTo>
                    <a:pt x="136" y="88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9"/>
                  </a:lnTo>
                  <a:lnTo>
                    <a:pt x="77" y="135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4"/>
                  </a:lnTo>
                  <a:lnTo>
                    <a:pt x="89" y="164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7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1" y="141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2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80"/>
                  </a:lnTo>
                  <a:lnTo>
                    <a:pt x="58" y="183"/>
                  </a:lnTo>
                  <a:lnTo>
                    <a:pt x="55" y="188"/>
                  </a:lnTo>
                  <a:lnTo>
                    <a:pt x="54" y="194"/>
                  </a:lnTo>
                  <a:lnTo>
                    <a:pt x="47" y="194"/>
                  </a:lnTo>
                  <a:lnTo>
                    <a:pt x="40" y="195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267"/>
            <p:cNvSpPr>
              <a:spLocks/>
            </p:cNvSpPr>
            <p:nvPr/>
          </p:nvSpPr>
          <p:spPr bwMode="auto">
            <a:xfrm>
              <a:off x="5144" y="4109"/>
              <a:ext cx="119" cy="55"/>
            </a:xfrm>
            <a:custGeom>
              <a:avLst/>
              <a:gdLst>
                <a:gd name="T0" fmla="*/ 1 w 237"/>
                <a:gd name="T1" fmla="*/ 1 h 109"/>
                <a:gd name="T2" fmla="*/ 1 w 237"/>
                <a:gd name="T3" fmla="*/ 1 h 109"/>
                <a:gd name="T4" fmla="*/ 1 w 237"/>
                <a:gd name="T5" fmla="*/ 1 h 109"/>
                <a:gd name="T6" fmla="*/ 1 w 237"/>
                <a:gd name="T7" fmla="*/ 1 h 109"/>
                <a:gd name="T8" fmla="*/ 1 w 237"/>
                <a:gd name="T9" fmla="*/ 1 h 109"/>
                <a:gd name="T10" fmla="*/ 1 w 237"/>
                <a:gd name="T11" fmla="*/ 1 h 109"/>
                <a:gd name="T12" fmla="*/ 1 w 237"/>
                <a:gd name="T13" fmla="*/ 1 h 109"/>
                <a:gd name="T14" fmla="*/ 1 w 237"/>
                <a:gd name="T15" fmla="*/ 1 h 109"/>
                <a:gd name="T16" fmla="*/ 1 w 237"/>
                <a:gd name="T17" fmla="*/ 1 h 109"/>
                <a:gd name="T18" fmla="*/ 1 w 237"/>
                <a:gd name="T19" fmla="*/ 1 h 109"/>
                <a:gd name="T20" fmla="*/ 1 w 237"/>
                <a:gd name="T21" fmla="*/ 1 h 109"/>
                <a:gd name="T22" fmla="*/ 1 w 237"/>
                <a:gd name="T23" fmla="*/ 1 h 109"/>
                <a:gd name="T24" fmla="*/ 1 w 237"/>
                <a:gd name="T25" fmla="*/ 1 h 109"/>
                <a:gd name="T26" fmla="*/ 1 w 237"/>
                <a:gd name="T27" fmla="*/ 1 h 109"/>
                <a:gd name="T28" fmla="*/ 1 w 237"/>
                <a:gd name="T29" fmla="*/ 1 h 109"/>
                <a:gd name="T30" fmla="*/ 1 w 237"/>
                <a:gd name="T31" fmla="*/ 1 h 109"/>
                <a:gd name="T32" fmla="*/ 1 w 237"/>
                <a:gd name="T33" fmla="*/ 1 h 109"/>
                <a:gd name="T34" fmla="*/ 1 w 237"/>
                <a:gd name="T35" fmla="*/ 1 h 109"/>
                <a:gd name="T36" fmla="*/ 1 w 237"/>
                <a:gd name="T37" fmla="*/ 1 h 109"/>
                <a:gd name="T38" fmla="*/ 1 w 237"/>
                <a:gd name="T39" fmla="*/ 1 h 109"/>
                <a:gd name="T40" fmla="*/ 1 w 237"/>
                <a:gd name="T41" fmla="*/ 1 h 109"/>
                <a:gd name="T42" fmla="*/ 1 w 237"/>
                <a:gd name="T43" fmla="*/ 1 h 109"/>
                <a:gd name="T44" fmla="*/ 1 w 237"/>
                <a:gd name="T45" fmla="*/ 1 h 109"/>
                <a:gd name="T46" fmla="*/ 1 w 237"/>
                <a:gd name="T47" fmla="*/ 1 h 109"/>
                <a:gd name="T48" fmla="*/ 1 w 237"/>
                <a:gd name="T49" fmla="*/ 1 h 109"/>
                <a:gd name="T50" fmla="*/ 1 w 237"/>
                <a:gd name="T51" fmla="*/ 1 h 109"/>
                <a:gd name="T52" fmla="*/ 1 w 237"/>
                <a:gd name="T53" fmla="*/ 1 h 109"/>
                <a:gd name="T54" fmla="*/ 1 w 237"/>
                <a:gd name="T55" fmla="*/ 1 h 109"/>
                <a:gd name="T56" fmla="*/ 1 w 237"/>
                <a:gd name="T57" fmla="*/ 1 h 109"/>
                <a:gd name="T58" fmla="*/ 1 w 237"/>
                <a:gd name="T59" fmla="*/ 1 h 109"/>
                <a:gd name="T60" fmla="*/ 1 w 237"/>
                <a:gd name="T61" fmla="*/ 1 h 109"/>
                <a:gd name="T62" fmla="*/ 1 w 237"/>
                <a:gd name="T63" fmla="*/ 1 h 109"/>
                <a:gd name="T64" fmla="*/ 1 w 237"/>
                <a:gd name="T65" fmla="*/ 1 h 109"/>
                <a:gd name="T66" fmla="*/ 1 w 237"/>
                <a:gd name="T67" fmla="*/ 1 h 109"/>
                <a:gd name="T68" fmla="*/ 1 w 237"/>
                <a:gd name="T69" fmla="*/ 1 h 109"/>
                <a:gd name="T70" fmla="*/ 1 w 237"/>
                <a:gd name="T71" fmla="*/ 1 h 109"/>
                <a:gd name="T72" fmla="*/ 1 w 237"/>
                <a:gd name="T73" fmla="*/ 1 h 109"/>
                <a:gd name="T74" fmla="*/ 1 w 237"/>
                <a:gd name="T75" fmla="*/ 1 h 109"/>
                <a:gd name="T76" fmla="*/ 1 w 237"/>
                <a:gd name="T77" fmla="*/ 1 h 109"/>
                <a:gd name="T78" fmla="*/ 1 w 237"/>
                <a:gd name="T79" fmla="*/ 1 h 109"/>
                <a:gd name="T80" fmla="*/ 1 w 237"/>
                <a:gd name="T81" fmla="*/ 1 h 109"/>
                <a:gd name="T82" fmla="*/ 1 w 237"/>
                <a:gd name="T83" fmla="*/ 1 h 109"/>
                <a:gd name="T84" fmla="*/ 1 w 237"/>
                <a:gd name="T85" fmla="*/ 1 h 109"/>
                <a:gd name="T86" fmla="*/ 1 w 237"/>
                <a:gd name="T87" fmla="*/ 1 h 109"/>
                <a:gd name="T88" fmla="*/ 1 w 237"/>
                <a:gd name="T89" fmla="*/ 1 h 109"/>
                <a:gd name="T90" fmla="*/ 1 w 237"/>
                <a:gd name="T91" fmla="*/ 1 h 109"/>
                <a:gd name="T92" fmla="*/ 1 w 237"/>
                <a:gd name="T93" fmla="*/ 1 h 109"/>
                <a:gd name="T94" fmla="*/ 1 w 237"/>
                <a:gd name="T95" fmla="*/ 1 h 109"/>
                <a:gd name="T96" fmla="*/ 1 w 237"/>
                <a:gd name="T97" fmla="*/ 1 h 109"/>
                <a:gd name="T98" fmla="*/ 1 w 237"/>
                <a:gd name="T99" fmla="*/ 1 h 109"/>
                <a:gd name="T100" fmla="*/ 1 w 237"/>
                <a:gd name="T101" fmla="*/ 1 h 109"/>
                <a:gd name="T102" fmla="*/ 1 w 237"/>
                <a:gd name="T103" fmla="*/ 1 h 109"/>
                <a:gd name="T104" fmla="*/ 1 w 237"/>
                <a:gd name="T105" fmla="*/ 1 h 109"/>
                <a:gd name="T106" fmla="*/ 1 w 237"/>
                <a:gd name="T107" fmla="*/ 0 h 109"/>
                <a:gd name="T108" fmla="*/ 1 w 237"/>
                <a:gd name="T109" fmla="*/ 1 h 109"/>
                <a:gd name="T110" fmla="*/ 1 w 237"/>
                <a:gd name="T111" fmla="*/ 1 h 109"/>
                <a:gd name="T112" fmla="*/ 1 w 237"/>
                <a:gd name="T113" fmla="*/ 1 h 109"/>
                <a:gd name="T114" fmla="*/ 1 w 237"/>
                <a:gd name="T115" fmla="*/ 1 h 109"/>
                <a:gd name="T116" fmla="*/ 1 w 237"/>
                <a:gd name="T117" fmla="*/ 1 h 109"/>
                <a:gd name="T118" fmla="*/ 1 w 237"/>
                <a:gd name="T119" fmla="*/ 1 h 109"/>
                <a:gd name="T120" fmla="*/ 1 w 237"/>
                <a:gd name="T121" fmla="*/ 1 h 109"/>
                <a:gd name="T122" fmla="*/ 1 w 237"/>
                <a:gd name="T123" fmla="*/ 1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09">
                  <a:moveTo>
                    <a:pt x="0" y="33"/>
                  </a:moveTo>
                  <a:lnTo>
                    <a:pt x="1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51" y="43"/>
                  </a:lnTo>
                  <a:lnTo>
                    <a:pt x="59" y="46"/>
                  </a:lnTo>
                  <a:lnTo>
                    <a:pt x="66" y="48"/>
                  </a:lnTo>
                  <a:lnTo>
                    <a:pt x="70" y="50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73"/>
                  </a:lnTo>
                  <a:lnTo>
                    <a:pt x="85" y="80"/>
                  </a:lnTo>
                  <a:lnTo>
                    <a:pt x="91" y="87"/>
                  </a:lnTo>
                  <a:lnTo>
                    <a:pt x="96" y="93"/>
                  </a:lnTo>
                  <a:lnTo>
                    <a:pt x="104" y="97"/>
                  </a:lnTo>
                  <a:lnTo>
                    <a:pt x="111" y="100"/>
                  </a:lnTo>
                  <a:lnTo>
                    <a:pt x="114" y="99"/>
                  </a:lnTo>
                  <a:lnTo>
                    <a:pt x="111" y="95"/>
                  </a:lnTo>
                  <a:lnTo>
                    <a:pt x="106" y="88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91" y="60"/>
                  </a:lnTo>
                  <a:lnTo>
                    <a:pt x="89" y="51"/>
                  </a:lnTo>
                  <a:lnTo>
                    <a:pt x="95" y="51"/>
                  </a:lnTo>
                  <a:lnTo>
                    <a:pt x="101" y="51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5"/>
                  </a:lnTo>
                  <a:lnTo>
                    <a:pt x="125" y="56"/>
                  </a:lnTo>
                  <a:lnTo>
                    <a:pt x="129" y="58"/>
                  </a:lnTo>
                  <a:lnTo>
                    <a:pt x="132" y="60"/>
                  </a:lnTo>
                  <a:lnTo>
                    <a:pt x="133" y="65"/>
                  </a:lnTo>
                  <a:lnTo>
                    <a:pt x="135" y="71"/>
                  </a:lnTo>
                  <a:lnTo>
                    <a:pt x="140" y="78"/>
                  </a:lnTo>
                  <a:lnTo>
                    <a:pt x="145" y="85"/>
                  </a:lnTo>
                  <a:lnTo>
                    <a:pt x="150" y="92"/>
                  </a:lnTo>
                  <a:lnTo>
                    <a:pt x="157" y="97"/>
                  </a:lnTo>
                  <a:lnTo>
                    <a:pt x="163" y="102"/>
                  </a:lnTo>
                  <a:lnTo>
                    <a:pt x="170" y="106"/>
                  </a:lnTo>
                  <a:lnTo>
                    <a:pt x="182" y="109"/>
                  </a:lnTo>
                  <a:lnTo>
                    <a:pt x="188" y="109"/>
                  </a:lnTo>
                  <a:lnTo>
                    <a:pt x="191" y="107"/>
                  </a:lnTo>
                  <a:lnTo>
                    <a:pt x="185" y="103"/>
                  </a:lnTo>
                  <a:lnTo>
                    <a:pt x="177" y="99"/>
                  </a:lnTo>
                  <a:lnTo>
                    <a:pt x="170" y="94"/>
                  </a:lnTo>
                  <a:lnTo>
                    <a:pt x="163" y="88"/>
                  </a:lnTo>
                  <a:lnTo>
                    <a:pt x="159" y="84"/>
                  </a:lnTo>
                  <a:lnTo>
                    <a:pt x="154" y="78"/>
                  </a:lnTo>
                  <a:lnTo>
                    <a:pt x="149" y="73"/>
                  </a:lnTo>
                  <a:lnTo>
                    <a:pt x="147" y="69"/>
                  </a:lnTo>
                  <a:lnTo>
                    <a:pt x="146" y="65"/>
                  </a:lnTo>
                  <a:lnTo>
                    <a:pt x="155" y="70"/>
                  </a:lnTo>
                  <a:lnTo>
                    <a:pt x="167" y="73"/>
                  </a:lnTo>
                  <a:lnTo>
                    <a:pt x="179" y="76"/>
                  </a:lnTo>
                  <a:lnTo>
                    <a:pt x="192" y="78"/>
                  </a:lnTo>
                  <a:lnTo>
                    <a:pt x="205" y="80"/>
                  </a:lnTo>
                  <a:lnTo>
                    <a:pt x="215" y="81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0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4"/>
                  </a:lnTo>
                  <a:lnTo>
                    <a:pt x="208" y="72"/>
                  </a:lnTo>
                  <a:lnTo>
                    <a:pt x="196" y="69"/>
                  </a:lnTo>
                  <a:lnTo>
                    <a:pt x="185" y="65"/>
                  </a:lnTo>
                  <a:lnTo>
                    <a:pt x="175" y="62"/>
                  </a:lnTo>
                  <a:lnTo>
                    <a:pt x="165" y="58"/>
                  </a:lnTo>
                  <a:lnTo>
                    <a:pt x="157" y="56"/>
                  </a:lnTo>
                  <a:lnTo>
                    <a:pt x="154" y="54"/>
                  </a:lnTo>
                  <a:lnTo>
                    <a:pt x="161" y="47"/>
                  </a:lnTo>
                  <a:lnTo>
                    <a:pt x="169" y="41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6"/>
                  </a:lnTo>
                  <a:lnTo>
                    <a:pt x="191" y="34"/>
                  </a:lnTo>
                  <a:lnTo>
                    <a:pt x="188" y="31"/>
                  </a:lnTo>
                  <a:lnTo>
                    <a:pt x="182" y="28"/>
                  </a:lnTo>
                  <a:lnTo>
                    <a:pt x="177" y="27"/>
                  </a:lnTo>
                  <a:lnTo>
                    <a:pt x="171" y="28"/>
                  </a:lnTo>
                  <a:lnTo>
                    <a:pt x="165" y="30"/>
                  </a:lnTo>
                  <a:lnTo>
                    <a:pt x="160" y="32"/>
                  </a:lnTo>
                  <a:lnTo>
                    <a:pt x="154" y="35"/>
                  </a:lnTo>
                  <a:lnTo>
                    <a:pt x="149" y="38"/>
                  </a:lnTo>
                  <a:lnTo>
                    <a:pt x="145" y="42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3"/>
                  </a:lnTo>
                  <a:lnTo>
                    <a:pt x="109" y="42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4" y="32"/>
                  </a:lnTo>
                  <a:lnTo>
                    <a:pt x="97" y="23"/>
                  </a:lnTo>
                  <a:lnTo>
                    <a:pt x="104" y="13"/>
                  </a:lnTo>
                  <a:lnTo>
                    <a:pt x="115" y="7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1" y="13"/>
                  </a:lnTo>
                  <a:lnTo>
                    <a:pt x="83" y="18"/>
                  </a:lnTo>
                  <a:lnTo>
                    <a:pt x="77" y="24"/>
                  </a:lnTo>
                  <a:lnTo>
                    <a:pt x="72" y="27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268"/>
            <p:cNvSpPr>
              <a:spLocks/>
            </p:cNvSpPr>
            <p:nvPr/>
          </p:nvSpPr>
          <p:spPr bwMode="auto">
            <a:xfrm>
              <a:off x="5132" y="4157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1 h 222"/>
                <a:gd name="T24" fmla="*/ 1 w 194"/>
                <a:gd name="T25" fmla="*/ 1 h 222"/>
                <a:gd name="T26" fmla="*/ 1 w 194"/>
                <a:gd name="T27" fmla="*/ 1 h 222"/>
                <a:gd name="T28" fmla="*/ 1 w 194"/>
                <a:gd name="T29" fmla="*/ 1 h 222"/>
                <a:gd name="T30" fmla="*/ 1 w 194"/>
                <a:gd name="T31" fmla="*/ 1 h 222"/>
                <a:gd name="T32" fmla="*/ 1 w 194"/>
                <a:gd name="T33" fmla="*/ 1 h 222"/>
                <a:gd name="T34" fmla="*/ 1 w 194"/>
                <a:gd name="T35" fmla="*/ 1 h 222"/>
                <a:gd name="T36" fmla="*/ 1 w 194"/>
                <a:gd name="T37" fmla="*/ 1 h 222"/>
                <a:gd name="T38" fmla="*/ 1 w 194"/>
                <a:gd name="T39" fmla="*/ 1 h 222"/>
                <a:gd name="T40" fmla="*/ 1 w 194"/>
                <a:gd name="T41" fmla="*/ 1 h 222"/>
                <a:gd name="T42" fmla="*/ 1 w 194"/>
                <a:gd name="T43" fmla="*/ 1 h 222"/>
                <a:gd name="T44" fmla="*/ 1 w 194"/>
                <a:gd name="T45" fmla="*/ 1 h 222"/>
                <a:gd name="T46" fmla="*/ 1 w 194"/>
                <a:gd name="T47" fmla="*/ 1 h 222"/>
                <a:gd name="T48" fmla="*/ 1 w 194"/>
                <a:gd name="T49" fmla="*/ 1 h 222"/>
                <a:gd name="T50" fmla="*/ 1 w 194"/>
                <a:gd name="T51" fmla="*/ 1 h 222"/>
                <a:gd name="T52" fmla="*/ 1 w 194"/>
                <a:gd name="T53" fmla="*/ 1 h 222"/>
                <a:gd name="T54" fmla="*/ 1 w 194"/>
                <a:gd name="T55" fmla="*/ 1 h 222"/>
                <a:gd name="T56" fmla="*/ 1 w 194"/>
                <a:gd name="T57" fmla="*/ 1 h 222"/>
                <a:gd name="T58" fmla="*/ 1 w 194"/>
                <a:gd name="T59" fmla="*/ 1 h 222"/>
                <a:gd name="T60" fmla="*/ 1 w 194"/>
                <a:gd name="T61" fmla="*/ 1 h 222"/>
                <a:gd name="T62" fmla="*/ 1 w 194"/>
                <a:gd name="T63" fmla="*/ 1 h 222"/>
                <a:gd name="T64" fmla="*/ 1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9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2"/>
                  </a:lnTo>
                  <a:lnTo>
                    <a:pt x="36" y="118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50"/>
                  </a:lnTo>
                  <a:lnTo>
                    <a:pt x="49" y="47"/>
                  </a:lnTo>
                  <a:lnTo>
                    <a:pt x="51" y="49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4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2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1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8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7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8"/>
                  </a:lnTo>
                  <a:lnTo>
                    <a:pt x="167" y="83"/>
                  </a:lnTo>
                  <a:lnTo>
                    <a:pt x="160" y="80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80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4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50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42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2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5"/>
                  </a:lnTo>
                  <a:lnTo>
                    <a:pt x="81" y="34"/>
                  </a:lnTo>
                  <a:lnTo>
                    <a:pt x="73" y="34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269"/>
            <p:cNvSpPr>
              <a:spLocks/>
            </p:cNvSpPr>
            <p:nvPr/>
          </p:nvSpPr>
          <p:spPr bwMode="auto">
            <a:xfrm>
              <a:off x="504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3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2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6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9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2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5"/>
                  </a:lnTo>
                  <a:lnTo>
                    <a:pt x="10" y="142"/>
                  </a:lnTo>
                  <a:lnTo>
                    <a:pt x="9" y="150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5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20"/>
                  </a:lnTo>
                  <a:lnTo>
                    <a:pt x="72" y="120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80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8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8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2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2"/>
                  </a:lnTo>
                  <a:lnTo>
                    <a:pt x="132" y="158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7"/>
                  </a:lnTo>
                  <a:lnTo>
                    <a:pt x="95" y="89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6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7"/>
                  </a:lnTo>
                  <a:lnTo>
                    <a:pt x="147" y="89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270"/>
            <p:cNvSpPr>
              <a:spLocks/>
            </p:cNvSpPr>
            <p:nvPr/>
          </p:nvSpPr>
          <p:spPr bwMode="auto">
            <a:xfrm>
              <a:off x="496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4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9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5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5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8"/>
                  </a:lnTo>
                  <a:lnTo>
                    <a:pt x="110" y="64"/>
                  </a:lnTo>
                  <a:lnTo>
                    <a:pt x="104" y="67"/>
                  </a:lnTo>
                  <a:lnTo>
                    <a:pt x="96" y="65"/>
                  </a:lnTo>
                  <a:lnTo>
                    <a:pt x="87" y="64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4"/>
                  </a:lnTo>
                  <a:lnTo>
                    <a:pt x="51" y="65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3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5"/>
                  </a:lnTo>
                  <a:lnTo>
                    <a:pt x="49" y="99"/>
                  </a:lnTo>
                  <a:lnTo>
                    <a:pt x="38" y="102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10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7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8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3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7"/>
                  </a:lnTo>
                  <a:lnTo>
                    <a:pt x="145" y="52"/>
                  </a:lnTo>
                  <a:lnTo>
                    <a:pt x="151" y="49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2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7"/>
                  </a:lnTo>
                  <a:lnTo>
                    <a:pt x="175" y="73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5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2"/>
                  </a:lnTo>
                  <a:lnTo>
                    <a:pt x="220" y="7"/>
                  </a:lnTo>
                  <a:lnTo>
                    <a:pt x="228" y="3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3"/>
                  </a:lnTo>
                  <a:lnTo>
                    <a:pt x="209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271"/>
            <p:cNvSpPr>
              <a:spLocks/>
            </p:cNvSpPr>
            <p:nvPr/>
          </p:nvSpPr>
          <p:spPr bwMode="auto">
            <a:xfrm>
              <a:off x="5130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272"/>
            <p:cNvSpPr>
              <a:spLocks/>
            </p:cNvSpPr>
            <p:nvPr/>
          </p:nvSpPr>
          <p:spPr bwMode="auto">
            <a:xfrm>
              <a:off x="5128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273"/>
            <p:cNvSpPr>
              <a:spLocks/>
            </p:cNvSpPr>
            <p:nvPr/>
          </p:nvSpPr>
          <p:spPr bwMode="auto">
            <a:xfrm>
              <a:off x="5148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274"/>
            <p:cNvSpPr>
              <a:spLocks/>
            </p:cNvSpPr>
            <p:nvPr/>
          </p:nvSpPr>
          <p:spPr bwMode="auto">
            <a:xfrm>
              <a:off x="5103" y="4142"/>
              <a:ext cx="14" cy="13"/>
            </a:xfrm>
            <a:custGeom>
              <a:avLst/>
              <a:gdLst>
                <a:gd name="T0" fmla="*/ 1 w 26"/>
                <a:gd name="T1" fmla="*/ 0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0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6">
                  <a:moveTo>
                    <a:pt x="14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275"/>
            <p:cNvSpPr>
              <a:spLocks/>
            </p:cNvSpPr>
            <p:nvPr/>
          </p:nvSpPr>
          <p:spPr bwMode="auto">
            <a:xfrm>
              <a:off x="5097" y="4113"/>
              <a:ext cx="13" cy="13"/>
            </a:xfrm>
            <a:custGeom>
              <a:avLst/>
              <a:gdLst>
                <a:gd name="T0" fmla="*/ 0 w 27"/>
                <a:gd name="T1" fmla="*/ 1 h 25"/>
                <a:gd name="T2" fmla="*/ 0 w 27"/>
                <a:gd name="T3" fmla="*/ 1 h 25"/>
                <a:gd name="T4" fmla="*/ 0 w 27"/>
                <a:gd name="T5" fmla="*/ 1 h 25"/>
                <a:gd name="T6" fmla="*/ 0 w 27"/>
                <a:gd name="T7" fmla="*/ 1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1 h 25"/>
                <a:gd name="T14" fmla="*/ 0 w 27"/>
                <a:gd name="T15" fmla="*/ 1 h 25"/>
                <a:gd name="T16" fmla="*/ 0 w 27"/>
                <a:gd name="T17" fmla="*/ 1 h 25"/>
                <a:gd name="T18" fmla="*/ 0 w 27"/>
                <a:gd name="T19" fmla="*/ 1 h 25"/>
                <a:gd name="T20" fmla="*/ 0 w 27"/>
                <a:gd name="T21" fmla="*/ 1 h 25"/>
                <a:gd name="T22" fmla="*/ 0 w 27"/>
                <a:gd name="T23" fmla="*/ 1 h 25"/>
                <a:gd name="T24" fmla="*/ 0 w 27"/>
                <a:gd name="T25" fmla="*/ 1 h 25"/>
                <a:gd name="T26" fmla="*/ 0 w 27"/>
                <a:gd name="T27" fmla="*/ 1 h 25"/>
                <a:gd name="T28" fmla="*/ 0 w 27"/>
                <a:gd name="T29" fmla="*/ 1 h 25"/>
                <a:gd name="T30" fmla="*/ 0 w 27"/>
                <a:gd name="T31" fmla="*/ 1 h 25"/>
                <a:gd name="T32" fmla="*/ 0 w 2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5">
                  <a:moveTo>
                    <a:pt x="0" y="14"/>
                  </a:moveTo>
                  <a:lnTo>
                    <a:pt x="0" y="8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276"/>
            <p:cNvSpPr>
              <a:spLocks/>
            </p:cNvSpPr>
            <p:nvPr/>
          </p:nvSpPr>
          <p:spPr bwMode="auto">
            <a:xfrm>
              <a:off x="5076" y="4113"/>
              <a:ext cx="11" cy="11"/>
            </a:xfrm>
            <a:custGeom>
              <a:avLst/>
              <a:gdLst>
                <a:gd name="T0" fmla="*/ 0 w 23"/>
                <a:gd name="T1" fmla="*/ 1 h 21"/>
                <a:gd name="T2" fmla="*/ 0 w 23"/>
                <a:gd name="T3" fmla="*/ 1 h 21"/>
                <a:gd name="T4" fmla="*/ 0 w 23"/>
                <a:gd name="T5" fmla="*/ 1 h 21"/>
                <a:gd name="T6" fmla="*/ 0 w 23"/>
                <a:gd name="T7" fmla="*/ 1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1 h 21"/>
                <a:gd name="T14" fmla="*/ 0 w 23"/>
                <a:gd name="T15" fmla="*/ 1 h 21"/>
                <a:gd name="T16" fmla="*/ 0 w 23"/>
                <a:gd name="T17" fmla="*/ 1 h 21"/>
                <a:gd name="T18" fmla="*/ 0 w 23"/>
                <a:gd name="T19" fmla="*/ 1 h 21"/>
                <a:gd name="T20" fmla="*/ 0 w 23"/>
                <a:gd name="T21" fmla="*/ 1 h 21"/>
                <a:gd name="T22" fmla="*/ 0 w 23"/>
                <a:gd name="T23" fmla="*/ 1 h 21"/>
                <a:gd name="T24" fmla="*/ 0 w 23"/>
                <a:gd name="T25" fmla="*/ 1 h 21"/>
                <a:gd name="T26" fmla="*/ 0 w 23"/>
                <a:gd name="T27" fmla="*/ 1 h 21"/>
                <a:gd name="T28" fmla="*/ 0 w 23"/>
                <a:gd name="T29" fmla="*/ 1 h 21"/>
                <a:gd name="T30" fmla="*/ 0 w 23"/>
                <a:gd name="T31" fmla="*/ 1 h 21"/>
                <a:gd name="T32" fmla="*/ 0 w 23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1">
                  <a:moveTo>
                    <a:pt x="0" y="13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277"/>
            <p:cNvSpPr>
              <a:spLocks/>
            </p:cNvSpPr>
            <p:nvPr/>
          </p:nvSpPr>
          <p:spPr bwMode="auto">
            <a:xfrm>
              <a:off x="5093" y="4094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278"/>
            <p:cNvSpPr>
              <a:spLocks/>
            </p:cNvSpPr>
            <p:nvPr/>
          </p:nvSpPr>
          <p:spPr bwMode="auto">
            <a:xfrm>
              <a:off x="5502" y="4048"/>
              <a:ext cx="98" cy="95"/>
            </a:xfrm>
            <a:custGeom>
              <a:avLst/>
              <a:gdLst>
                <a:gd name="T0" fmla="*/ 1 w 195"/>
                <a:gd name="T1" fmla="*/ 1 h 190"/>
                <a:gd name="T2" fmla="*/ 1 w 195"/>
                <a:gd name="T3" fmla="*/ 1 h 190"/>
                <a:gd name="T4" fmla="*/ 1 w 195"/>
                <a:gd name="T5" fmla="*/ 1 h 190"/>
                <a:gd name="T6" fmla="*/ 1 w 195"/>
                <a:gd name="T7" fmla="*/ 1 h 190"/>
                <a:gd name="T8" fmla="*/ 1 w 195"/>
                <a:gd name="T9" fmla="*/ 1 h 190"/>
                <a:gd name="T10" fmla="*/ 1 w 195"/>
                <a:gd name="T11" fmla="*/ 1 h 190"/>
                <a:gd name="T12" fmla="*/ 1 w 195"/>
                <a:gd name="T13" fmla="*/ 1 h 190"/>
                <a:gd name="T14" fmla="*/ 1 w 195"/>
                <a:gd name="T15" fmla="*/ 1 h 190"/>
                <a:gd name="T16" fmla="*/ 1 w 195"/>
                <a:gd name="T17" fmla="*/ 1 h 190"/>
                <a:gd name="T18" fmla="*/ 1 w 195"/>
                <a:gd name="T19" fmla="*/ 1 h 190"/>
                <a:gd name="T20" fmla="*/ 1 w 195"/>
                <a:gd name="T21" fmla="*/ 1 h 190"/>
                <a:gd name="T22" fmla="*/ 1 w 195"/>
                <a:gd name="T23" fmla="*/ 1 h 190"/>
                <a:gd name="T24" fmla="*/ 1 w 195"/>
                <a:gd name="T25" fmla="*/ 1 h 190"/>
                <a:gd name="T26" fmla="*/ 1 w 195"/>
                <a:gd name="T27" fmla="*/ 1 h 190"/>
                <a:gd name="T28" fmla="*/ 1 w 195"/>
                <a:gd name="T29" fmla="*/ 1 h 190"/>
                <a:gd name="T30" fmla="*/ 1 w 195"/>
                <a:gd name="T31" fmla="*/ 1 h 190"/>
                <a:gd name="T32" fmla="*/ 1 w 195"/>
                <a:gd name="T33" fmla="*/ 1 h 190"/>
                <a:gd name="T34" fmla="*/ 1 w 195"/>
                <a:gd name="T35" fmla="*/ 1 h 190"/>
                <a:gd name="T36" fmla="*/ 1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1 h 190"/>
                <a:gd name="T76" fmla="*/ 1 w 195"/>
                <a:gd name="T77" fmla="*/ 1 h 190"/>
                <a:gd name="T78" fmla="*/ 1 w 195"/>
                <a:gd name="T79" fmla="*/ 1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1 h 190"/>
                <a:gd name="T92" fmla="*/ 1 w 195"/>
                <a:gd name="T93" fmla="*/ 1 h 190"/>
                <a:gd name="T94" fmla="*/ 1 w 195"/>
                <a:gd name="T95" fmla="*/ 1 h 190"/>
                <a:gd name="T96" fmla="*/ 1 w 195"/>
                <a:gd name="T97" fmla="*/ 1 h 190"/>
                <a:gd name="T98" fmla="*/ 1 w 195"/>
                <a:gd name="T99" fmla="*/ 1 h 190"/>
                <a:gd name="T100" fmla="*/ 1 w 195"/>
                <a:gd name="T101" fmla="*/ 1 h 190"/>
                <a:gd name="T102" fmla="*/ 1 w 195"/>
                <a:gd name="T103" fmla="*/ 1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49"/>
                  </a:lnTo>
                  <a:lnTo>
                    <a:pt x="161" y="146"/>
                  </a:lnTo>
                  <a:lnTo>
                    <a:pt x="167" y="141"/>
                  </a:lnTo>
                  <a:lnTo>
                    <a:pt x="171" y="135"/>
                  </a:lnTo>
                  <a:lnTo>
                    <a:pt x="173" y="127"/>
                  </a:lnTo>
                  <a:lnTo>
                    <a:pt x="172" y="118"/>
                  </a:lnTo>
                  <a:lnTo>
                    <a:pt x="167" y="107"/>
                  </a:lnTo>
                  <a:lnTo>
                    <a:pt x="162" y="102"/>
                  </a:lnTo>
                  <a:lnTo>
                    <a:pt x="156" y="102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0" y="100"/>
                  </a:lnTo>
                  <a:lnTo>
                    <a:pt x="135" y="94"/>
                  </a:lnTo>
                  <a:lnTo>
                    <a:pt x="132" y="89"/>
                  </a:lnTo>
                  <a:lnTo>
                    <a:pt x="129" y="85"/>
                  </a:lnTo>
                  <a:lnTo>
                    <a:pt x="127" y="80"/>
                  </a:lnTo>
                  <a:lnTo>
                    <a:pt x="127" y="79"/>
                  </a:lnTo>
                  <a:lnTo>
                    <a:pt x="131" y="80"/>
                  </a:lnTo>
                  <a:lnTo>
                    <a:pt x="137" y="82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7"/>
                  </a:lnTo>
                  <a:lnTo>
                    <a:pt x="153" y="89"/>
                  </a:lnTo>
                  <a:lnTo>
                    <a:pt x="155" y="93"/>
                  </a:lnTo>
                  <a:lnTo>
                    <a:pt x="158" y="97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6"/>
                  </a:lnTo>
                  <a:lnTo>
                    <a:pt x="190" y="91"/>
                  </a:lnTo>
                  <a:lnTo>
                    <a:pt x="194" y="82"/>
                  </a:lnTo>
                  <a:lnTo>
                    <a:pt x="195" y="72"/>
                  </a:lnTo>
                  <a:lnTo>
                    <a:pt x="195" y="66"/>
                  </a:lnTo>
                  <a:lnTo>
                    <a:pt x="194" y="62"/>
                  </a:lnTo>
                  <a:lnTo>
                    <a:pt x="192" y="58"/>
                  </a:lnTo>
                  <a:lnTo>
                    <a:pt x="191" y="55"/>
                  </a:lnTo>
                  <a:lnTo>
                    <a:pt x="186" y="51"/>
                  </a:lnTo>
                  <a:lnTo>
                    <a:pt x="182" y="49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49"/>
                  </a:lnTo>
                  <a:lnTo>
                    <a:pt x="152" y="51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1"/>
                  </a:lnTo>
                  <a:lnTo>
                    <a:pt x="142" y="43"/>
                  </a:lnTo>
                  <a:lnTo>
                    <a:pt x="153" y="32"/>
                  </a:lnTo>
                  <a:lnTo>
                    <a:pt x="158" y="19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3"/>
                  </a:lnTo>
                  <a:lnTo>
                    <a:pt x="120" y="5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7"/>
                  </a:lnTo>
                  <a:lnTo>
                    <a:pt x="111" y="36"/>
                  </a:lnTo>
                  <a:lnTo>
                    <a:pt x="115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6" y="44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8"/>
                  </a:lnTo>
                  <a:lnTo>
                    <a:pt x="70" y="23"/>
                  </a:lnTo>
                  <a:lnTo>
                    <a:pt x="64" y="18"/>
                  </a:lnTo>
                  <a:lnTo>
                    <a:pt x="57" y="15"/>
                  </a:lnTo>
                  <a:lnTo>
                    <a:pt x="49" y="13"/>
                  </a:lnTo>
                  <a:lnTo>
                    <a:pt x="41" y="15"/>
                  </a:lnTo>
                  <a:lnTo>
                    <a:pt x="33" y="18"/>
                  </a:lnTo>
                  <a:lnTo>
                    <a:pt x="26" y="2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59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3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8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4"/>
                  </a:lnTo>
                  <a:lnTo>
                    <a:pt x="8" y="97"/>
                  </a:lnTo>
                  <a:lnTo>
                    <a:pt x="4" y="101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4" y="131"/>
                  </a:lnTo>
                  <a:lnTo>
                    <a:pt x="8" y="134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39"/>
                  </a:lnTo>
                  <a:lnTo>
                    <a:pt x="27" y="140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41" y="137"/>
                  </a:lnTo>
                  <a:lnTo>
                    <a:pt x="46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55" y="109"/>
                  </a:lnTo>
                  <a:lnTo>
                    <a:pt x="63" y="104"/>
                  </a:lnTo>
                  <a:lnTo>
                    <a:pt x="71" y="100"/>
                  </a:lnTo>
                  <a:lnTo>
                    <a:pt x="74" y="97"/>
                  </a:lnTo>
                  <a:lnTo>
                    <a:pt x="77" y="100"/>
                  </a:lnTo>
                  <a:lnTo>
                    <a:pt x="79" y="103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4"/>
                  </a:lnTo>
                  <a:lnTo>
                    <a:pt x="63" y="140"/>
                  </a:lnTo>
                  <a:lnTo>
                    <a:pt x="55" y="148"/>
                  </a:lnTo>
                  <a:lnTo>
                    <a:pt x="50" y="157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7"/>
                  </a:lnTo>
                  <a:lnTo>
                    <a:pt x="79" y="190"/>
                  </a:lnTo>
                  <a:lnTo>
                    <a:pt x="85" y="188"/>
                  </a:lnTo>
                  <a:lnTo>
                    <a:pt x="91" y="186"/>
                  </a:lnTo>
                  <a:lnTo>
                    <a:pt x="96" y="183"/>
                  </a:lnTo>
                  <a:lnTo>
                    <a:pt x="102" y="179"/>
                  </a:lnTo>
                  <a:lnTo>
                    <a:pt x="106" y="176"/>
                  </a:lnTo>
                  <a:lnTo>
                    <a:pt x="108" y="172"/>
                  </a:lnTo>
                  <a:lnTo>
                    <a:pt x="109" y="169"/>
                  </a:lnTo>
                  <a:lnTo>
                    <a:pt x="110" y="164"/>
                  </a:lnTo>
                  <a:lnTo>
                    <a:pt x="108" y="155"/>
                  </a:lnTo>
                  <a:lnTo>
                    <a:pt x="104" y="148"/>
                  </a:lnTo>
                  <a:lnTo>
                    <a:pt x="100" y="144"/>
                  </a:lnTo>
                  <a:lnTo>
                    <a:pt x="95" y="140"/>
                  </a:lnTo>
                  <a:lnTo>
                    <a:pt x="96" y="132"/>
                  </a:lnTo>
                  <a:lnTo>
                    <a:pt x="97" y="124"/>
                  </a:lnTo>
                  <a:lnTo>
                    <a:pt x="99" y="118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2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7" y="120"/>
                  </a:lnTo>
                  <a:lnTo>
                    <a:pt x="120" y="133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279"/>
            <p:cNvSpPr>
              <a:spLocks/>
            </p:cNvSpPr>
            <p:nvPr/>
          </p:nvSpPr>
          <p:spPr bwMode="auto">
            <a:xfrm>
              <a:off x="5576" y="3854"/>
              <a:ext cx="105" cy="164"/>
            </a:xfrm>
            <a:custGeom>
              <a:avLst/>
              <a:gdLst>
                <a:gd name="T0" fmla="*/ 0 w 211"/>
                <a:gd name="T1" fmla="*/ 0 h 329"/>
                <a:gd name="T2" fmla="*/ 0 w 211"/>
                <a:gd name="T3" fmla="*/ 0 h 329"/>
                <a:gd name="T4" fmla="*/ 0 w 211"/>
                <a:gd name="T5" fmla="*/ 0 h 329"/>
                <a:gd name="T6" fmla="*/ 0 w 211"/>
                <a:gd name="T7" fmla="*/ 0 h 329"/>
                <a:gd name="T8" fmla="*/ 0 w 211"/>
                <a:gd name="T9" fmla="*/ 0 h 329"/>
                <a:gd name="T10" fmla="*/ 0 w 211"/>
                <a:gd name="T11" fmla="*/ 0 h 329"/>
                <a:gd name="T12" fmla="*/ 0 w 211"/>
                <a:gd name="T13" fmla="*/ 0 h 329"/>
                <a:gd name="T14" fmla="*/ 0 w 211"/>
                <a:gd name="T15" fmla="*/ 0 h 329"/>
                <a:gd name="T16" fmla="*/ 0 w 211"/>
                <a:gd name="T17" fmla="*/ 0 h 329"/>
                <a:gd name="T18" fmla="*/ 0 w 211"/>
                <a:gd name="T19" fmla="*/ 0 h 329"/>
                <a:gd name="T20" fmla="*/ 0 w 211"/>
                <a:gd name="T21" fmla="*/ 0 h 329"/>
                <a:gd name="T22" fmla="*/ 0 w 211"/>
                <a:gd name="T23" fmla="*/ 0 h 329"/>
                <a:gd name="T24" fmla="*/ 0 w 211"/>
                <a:gd name="T25" fmla="*/ 0 h 329"/>
                <a:gd name="T26" fmla="*/ 0 w 211"/>
                <a:gd name="T27" fmla="*/ 0 h 329"/>
                <a:gd name="T28" fmla="*/ 0 w 211"/>
                <a:gd name="T29" fmla="*/ 0 h 329"/>
                <a:gd name="T30" fmla="*/ 0 w 211"/>
                <a:gd name="T31" fmla="*/ 0 h 329"/>
                <a:gd name="T32" fmla="*/ 0 w 211"/>
                <a:gd name="T33" fmla="*/ 0 h 329"/>
                <a:gd name="T34" fmla="*/ 0 w 211"/>
                <a:gd name="T35" fmla="*/ 0 h 329"/>
                <a:gd name="T36" fmla="*/ 0 w 211"/>
                <a:gd name="T37" fmla="*/ 0 h 329"/>
                <a:gd name="T38" fmla="*/ 0 w 211"/>
                <a:gd name="T39" fmla="*/ 0 h 329"/>
                <a:gd name="T40" fmla="*/ 0 w 211"/>
                <a:gd name="T41" fmla="*/ 0 h 329"/>
                <a:gd name="T42" fmla="*/ 0 w 211"/>
                <a:gd name="T43" fmla="*/ 0 h 329"/>
                <a:gd name="T44" fmla="*/ 0 w 211"/>
                <a:gd name="T45" fmla="*/ 0 h 329"/>
                <a:gd name="T46" fmla="*/ 0 w 211"/>
                <a:gd name="T47" fmla="*/ 0 h 329"/>
                <a:gd name="T48" fmla="*/ 0 w 211"/>
                <a:gd name="T49" fmla="*/ 0 h 329"/>
                <a:gd name="T50" fmla="*/ 0 w 211"/>
                <a:gd name="T51" fmla="*/ 0 h 329"/>
                <a:gd name="T52" fmla="*/ 0 w 211"/>
                <a:gd name="T53" fmla="*/ 0 h 329"/>
                <a:gd name="T54" fmla="*/ 0 w 211"/>
                <a:gd name="T55" fmla="*/ 0 h 329"/>
                <a:gd name="T56" fmla="*/ 0 w 211"/>
                <a:gd name="T57" fmla="*/ 0 h 329"/>
                <a:gd name="T58" fmla="*/ 0 w 211"/>
                <a:gd name="T59" fmla="*/ 0 h 329"/>
                <a:gd name="T60" fmla="*/ 0 w 211"/>
                <a:gd name="T61" fmla="*/ 0 h 329"/>
                <a:gd name="T62" fmla="*/ 0 w 211"/>
                <a:gd name="T63" fmla="*/ 0 h 329"/>
                <a:gd name="T64" fmla="*/ 0 w 211"/>
                <a:gd name="T65" fmla="*/ 0 h 329"/>
                <a:gd name="T66" fmla="*/ 0 w 211"/>
                <a:gd name="T67" fmla="*/ 0 h 329"/>
                <a:gd name="T68" fmla="*/ 0 w 211"/>
                <a:gd name="T69" fmla="*/ 0 h 329"/>
                <a:gd name="T70" fmla="*/ 0 w 211"/>
                <a:gd name="T71" fmla="*/ 0 h 329"/>
                <a:gd name="T72" fmla="*/ 0 w 211"/>
                <a:gd name="T73" fmla="*/ 0 h 329"/>
                <a:gd name="T74" fmla="*/ 0 w 211"/>
                <a:gd name="T75" fmla="*/ 0 h 329"/>
                <a:gd name="T76" fmla="*/ 0 w 211"/>
                <a:gd name="T77" fmla="*/ 0 h 329"/>
                <a:gd name="T78" fmla="*/ 0 w 211"/>
                <a:gd name="T79" fmla="*/ 0 h 329"/>
                <a:gd name="T80" fmla="*/ 0 w 211"/>
                <a:gd name="T81" fmla="*/ 0 h 329"/>
                <a:gd name="T82" fmla="*/ 0 w 211"/>
                <a:gd name="T83" fmla="*/ 0 h 329"/>
                <a:gd name="T84" fmla="*/ 0 w 211"/>
                <a:gd name="T85" fmla="*/ 0 h 329"/>
                <a:gd name="T86" fmla="*/ 0 w 211"/>
                <a:gd name="T87" fmla="*/ 0 h 329"/>
                <a:gd name="T88" fmla="*/ 0 w 211"/>
                <a:gd name="T89" fmla="*/ 0 h 329"/>
                <a:gd name="T90" fmla="*/ 0 w 211"/>
                <a:gd name="T91" fmla="*/ 0 h 329"/>
                <a:gd name="T92" fmla="*/ 0 w 211"/>
                <a:gd name="T93" fmla="*/ 0 h 329"/>
                <a:gd name="T94" fmla="*/ 0 w 211"/>
                <a:gd name="T95" fmla="*/ 0 h 329"/>
                <a:gd name="T96" fmla="*/ 0 w 211"/>
                <a:gd name="T97" fmla="*/ 0 h 329"/>
                <a:gd name="T98" fmla="*/ 0 w 211"/>
                <a:gd name="T99" fmla="*/ 0 h 329"/>
                <a:gd name="T100" fmla="*/ 0 w 211"/>
                <a:gd name="T101" fmla="*/ 0 h 329"/>
                <a:gd name="T102" fmla="*/ 0 w 211"/>
                <a:gd name="T103" fmla="*/ 0 h 329"/>
                <a:gd name="T104" fmla="*/ 0 w 211"/>
                <a:gd name="T105" fmla="*/ 0 h 329"/>
                <a:gd name="T106" fmla="*/ 0 w 211"/>
                <a:gd name="T107" fmla="*/ 0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9">
                  <a:moveTo>
                    <a:pt x="0" y="329"/>
                  </a:moveTo>
                  <a:lnTo>
                    <a:pt x="19" y="308"/>
                  </a:lnTo>
                  <a:lnTo>
                    <a:pt x="38" y="292"/>
                  </a:lnTo>
                  <a:lnTo>
                    <a:pt x="60" y="278"/>
                  </a:lnTo>
                  <a:lnTo>
                    <a:pt x="82" y="269"/>
                  </a:lnTo>
                  <a:lnTo>
                    <a:pt x="105" y="262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60"/>
                  </a:lnTo>
                  <a:lnTo>
                    <a:pt x="167" y="253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5"/>
                  </a:lnTo>
                  <a:lnTo>
                    <a:pt x="180" y="215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1" y="194"/>
                  </a:lnTo>
                  <a:lnTo>
                    <a:pt x="200" y="171"/>
                  </a:lnTo>
                  <a:lnTo>
                    <a:pt x="195" y="142"/>
                  </a:lnTo>
                  <a:lnTo>
                    <a:pt x="196" y="116"/>
                  </a:lnTo>
                  <a:lnTo>
                    <a:pt x="209" y="94"/>
                  </a:lnTo>
                  <a:lnTo>
                    <a:pt x="200" y="89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6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1"/>
                  </a:lnTo>
                  <a:lnTo>
                    <a:pt x="137" y="0"/>
                  </a:lnTo>
                  <a:lnTo>
                    <a:pt x="131" y="12"/>
                  </a:lnTo>
                  <a:lnTo>
                    <a:pt x="123" y="23"/>
                  </a:lnTo>
                  <a:lnTo>
                    <a:pt x="114" y="35"/>
                  </a:lnTo>
                  <a:lnTo>
                    <a:pt x="103" y="47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62" y="67"/>
                  </a:lnTo>
                  <a:lnTo>
                    <a:pt x="47" y="68"/>
                  </a:lnTo>
                  <a:lnTo>
                    <a:pt x="53" y="85"/>
                  </a:lnTo>
                  <a:lnTo>
                    <a:pt x="55" y="103"/>
                  </a:lnTo>
                  <a:lnTo>
                    <a:pt x="50" y="125"/>
                  </a:lnTo>
                  <a:lnTo>
                    <a:pt x="34" y="146"/>
                  </a:lnTo>
                  <a:lnTo>
                    <a:pt x="43" y="182"/>
                  </a:lnTo>
                  <a:lnTo>
                    <a:pt x="43" y="218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1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1"/>
                  </a:lnTo>
                  <a:lnTo>
                    <a:pt x="0" y="324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280"/>
            <p:cNvSpPr>
              <a:spLocks/>
            </p:cNvSpPr>
            <p:nvPr/>
          </p:nvSpPr>
          <p:spPr bwMode="auto">
            <a:xfrm>
              <a:off x="5251" y="3889"/>
              <a:ext cx="171" cy="145"/>
            </a:xfrm>
            <a:custGeom>
              <a:avLst/>
              <a:gdLst>
                <a:gd name="T0" fmla="*/ 1 w 341"/>
                <a:gd name="T1" fmla="*/ 0 h 291"/>
                <a:gd name="T2" fmla="*/ 1 w 341"/>
                <a:gd name="T3" fmla="*/ 0 h 291"/>
                <a:gd name="T4" fmla="*/ 1 w 341"/>
                <a:gd name="T5" fmla="*/ 0 h 291"/>
                <a:gd name="T6" fmla="*/ 1 w 341"/>
                <a:gd name="T7" fmla="*/ 0 h 291"/>
                <a:gd name="T8" fmla="*/ 1 w 341"/>
                <a:gd name="T9" fmla="*/ 0 h 291"/>
                <a:gd name="T10" fmla="*/ 1 w 341"/>
                <a:gd name="T11" fmla="*/ 0 h 291"/>
                <a:gd name="T12" fmla="*/ 1 w 341"/>
                <a:gd name="T13" fmla="*/ 0 h 291"/>
                <a:gd name="T14" fmla="*/ 1 w 341"/>
                <a:gd name="T15" fmla="*/ 0 h 291"/>
                <a:gd name="T16" fmla="*/ 1 w 341"/>
                <a:gd name="T17" fmla="*/ 0 h 291"/>
                <a:gd name="T18" fmla="*/ 1 w 341"/>
                <a:gd name="T19" fmla="*/ 0 h 291"/>
                <a:gd name="T20" fmla="*/ 1 w 341"/>
                <a:gd name="T21" fmla="*/ 0 h 291"/>
                <a:gd name="T22" fmla="*/ 1 w 341"/>
                <a:gd name="T23" fmla="*/ 0 h 291"/>
                <a:gd name="T24" fmla="*/ 1 w 341"/>
                <a:gd name="T25" fmla="*/ 0 h 291"/>
                <a:gd name="T26" fmla="*/ 1 w 341"/>
                <a:gd name="T27" fmla="*/ 0 h 291"/>
                <a:gd name="T28" fmla="*/ 1 w 341"/>
                <a:gd name="T29" fmla="*/ 0 h 291"/>
                <a:gd name="T30" fmla="*/ 1 w 341"/>
                <a:gd name="T31" fmla="*/ 0 h 291"/>
                <a:gd name="T32" fmla="*/ 1 w 341"/>
                <a:gd name="T33" fmla="*/ 0 h 291"/>
                <a:gd name="T34" fmla="*/ 1 w 341"/>
                <a:gd name="T35" fmla="*/ 0 h 291"/>
                <a:gd name="T36" fmla="*/ 1 w 341"/>
                <a:gd name="T37" fmla="*/ 0 h 291"/>
                <a:gd name="T38" fmla="*/ 1 w 341"/>
                <a:gd name="T39" fmla="*/ 0 h 291"/>
                <a:gd name="T40" fmla="*/ 1 w 341"/>
                <a:gd name="T41" fmla="*/ 0 h 291"/>
                <a:gd name="T42" fmla="*/ 1 w 341"/>
                <a:gd name="T43" fmla="*/ 0 h 291"/>
                <a:gd name="T44" fmla="*/ 1 w 341"/>
                <a:gd name="T45" fmla="*/ 0 h 291"/>
                <a:gd name="T46" fmla="*/ 1 w 341"/>
                <a:gd name="T47" fmla="*/ 0 h 291"/>
                <a:gd name="T48" fmla="*/ 1 w 341"/>
                <a:gd name="T49" fmla="*/ 0 h 291"/>
                <a:gd name="T50" fmla="*/ 1 w 341"/>
                <a:gd name="T51" fmla="*/ 0 h 291"/>
                <a:gd name="T52" fmla="*/ 1 w 341"/>
                <a:gd name="T53" fmla="*/ 0 h 291"/>
                <a:gd name="T54" fmla="*/ 1 w 341"/>
                <a:gd name="T55" fmla="*/ 0 h 291"/>
                <a:gd name="T56" fmla="*/ 1 w 341"/>
                <a:gd name="T57" fmla="*/ 0 h 291"/>
                <a:gd name="T58" fmla="*/ 1 w 341"/>
                <a:gd name="T59" fmla="*/ 0 h 291"/>
                <a:gd name="T60" fmla="*/ 1 w 341"/>
                <a:gd name="T61" fmla="*/ 0 h 291"/>
                <a:gd name="T62" fmla="*/ 1 w 341"/>
                <a:gd name="T63" fmla="*/ 0 h 291"/>
                <a:gd name="T64" fmla="*/ 1 w 341"/>
                <a:gd name="T65" fmla="*/ 0 h 291"/>
                <a:gd name="T66" fmla="*/ 1 w 341"/>
                <a:gd name="T67" fmla="*/ 0 h 291"/>
                <a:gd name="T68" fmla="*/ 1 w 341"/>
                <a:gd name="T69" fmla="*/ 0 h 291"/>
                <a:gd name="T70" fmla="*/ 1 w 341"/>
                <a:gd name="T71" fmla="*/ 0 h 291"/>
                <a:gd name="T72" fmla="*/ 1 w 341"/>
                <a:gd name="T73" fmla="*/ 0 h 291"/>
                <a:gd name="T74" fmla="*/ 1 w 341"/>
                <a:gd name="T75" fmla="*/ 0 h 291"/>
                <a:gd name="T76" fmla="*/ 1 w 341"/>
                <a:gd name="T77" fmla="*/ 0 h 291"/>
                <a:gd name="T78" fmla="*/ 1 w 341"/>
                <a:gd name="T79" fmla="*/ 0 h 291"/>
                <a:gd name="T80" fmla="*/ 1 w 341"/>
                <a:gd name="T81" fmla="*/ 0 h 291"/>
                <a:gd name="T82" fmla="*/ 1 w 341"/>
                <a:gd name="T83" fmla="*/ 0 h 291"/>
                <a:gd name="T84" fmla="*/ 1 w 341"/>
                <a:gd name="T85" fmla="*/ 0 h 291"/>
                <a:gd name="T86" fmla="*/ 1 w 341"/>
                <a:gd name="T87" fmla="*/ 0 h 291"/>
                <a:gd name="T88" fmla="*/ 0 w 341"/>
                <a:gd name="T89" fmla="*/ 0 h 291"/>
                <a:gd name="T90" fmla="*/ 1 w 341"/>
                <a:gd name="T91" fmla="*/ 0 h 291"/>
                <a:gd name="T92" fmla="*/ 1 w 341"/>
                <a:gd name="T93" fmla="*/ 0 h 291"/>
                <a:gd name="T94" fmla="*/ 1 w 341"/>
                <a:gd name="T95" fmla="*/ 0 h 291"/>
                <a:gd name="T96" fmla="*/ 1 w 341"/>
                <a:gd name="T97" fmla="*/ 0 h 291"/>
                <a:gd name="T98" fmla="*/ 1 w 341"/>
                <a:gd name="T99" fmla="*/ 0 h 291"/>
                <a:gd name="T100" fmla="*/ 1 w 341"/>
                <a:gd name="T101" fmla="*/ 0 h 291"/>
                <a:gd name="T102" fmla="*/ 1 w 341"/>
                <a:gd name="T103" fmla="*/ 0 h 291"/>
                <a:gd name="T104" fmla="*/ 1 w 341"/>
                <a:gd name="T105" fmla="*/ 0 h 291"/>
                <a:gd name="T106" fmla="*/ 1 w 341"/>
                <a:gd name="T107" fmla="*/ 0 h 291"/>
                <a:gd name="T108" fmla="*/ 1 w 341"/>
                <a:gd name="T109" fmla="*/ 0 h 291"/>
                <a:gd name="T110" fmla="*/ 1 w 341"/>
                <a:gd name="T111" fmla="*/ 0 h 291"/>
                <a:gd name="T112" fmla="*/ 1 w 341"/>
                <a:gd name="T113" fmla="*/ 0 h 291"/>
                <a:gd name="T114" fmla="*/ 1 w 341"/>
                <a:gd name="T115" fmla="*/ 0 h 291"/>
                <a:gd name="T116" fmla="*/ 1 w 341"/>
                <a:gd name="T117" fmla="*/ 0 h 291"/>
                <a:gd name="T118" fmla="*/ 1 w 341"/>
                <a:gd name="T119" fmla="*/ 0 h 291"/>
                <a:gd name="T120" fmla="*/ 1 w 341"/>
                <a:gd name="T121" fmla="*/ 0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5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0"/>
                  </a:lnTo>
                  <a:lnTo>
                    <a:pt x="301" y="269"/>
                  </a:lnTo>
                  <a:lnTo>
                    <a:pt x="318" y="269"/>
                  </a:lnTo>
                  <a:lnTo>
                    <a:pt x="324" y="270"/>
                  </a:lnTo>
                  <a:lnTo>
                    <a:pt x="331" y="271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1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1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8"/>
                  </a:lnTo>
                  <a:lnTo>
                    <a:pt x="248" y="87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6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8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8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6"/>
                  </a:lnTo>
                  <a:lnTo>
                    <a:pt x="33" y="163"/>
                  </a:lnTo>
                  <a:lnTo>
                    <a:pt x="49" y="172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7"/>
                  </a:lnTo>
                  <a:lnTo>
                    <a:pt x="87" y="239"/>
                  </a:lnTo>
                  <a:lnTo>
                    <a:pt x="85" y="264"/>
                  </a:lnTo>
                  <a:lnTo>
                    <a:pt x="94" y="263"/>
                  </a:lnTo>
                  <a:lnTo>
                    <a:pt x="105" y="262"/>
                  </a:lnTo>
                  <a:lnTo>
                    <a:pt x="115" y="262"/>
                  </a:lnTo>
                  <a:lnTo>
                    <a:pt x="125" y="264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281"/>
            <p:cNvSpPr>
              <a:spLocks/>
            </p:cNvSpPr>
            <p:nvPr/>
          </p:nvSpPr>
          <p:spPr bwMode="auto">
            <a:xfrm>
              <a:off x="5338" y="4066"/>
              <a:ext cx="174" cy="183"/>
            </a:xfrm>
            <a:custGeom>
              <a:avLst/>
              <a:gdLst>
                <a:gd name="T0" fmla="*/ 0 w 349"/>
                <a:gd name="T1" fmla="*/ 0 h 367"/>
                <a:gd name="T2" fmla="*/ 0 w 349"/>
                <a:gd name="T3" fmla="*/ 0 h 367"/>
                <a:gd name="T4" fmla="*/ 0 w 349"/>
                <a:gd name="T5" fmla="*/ 0 h 367"/>
                <a:gd name="T6" fmla="*/ 0 w 349"/>
                <a:gd name="T7" fmla="*/ 0 h 367"/>
                <a:gd name="T8" fmla="*/ 0 w 349"/>
                <a:gd name="T9" fmla="*/ 0 h 367"/>
                <a:gd name="T10" fmla="*/ 0 w 349"/>
                <a:gd name="T11" fmla="*/ 0 h 367"/>
                <a:gd name="T12" fmla="*/ 0 w 349"/>
                <a:gd name="T13" fmla="*/ 0 h 367"/>
                <a:gd name="T14" fmla="*/ 0 w 349"/>
                <a:gd name="T15" fmla="*/ 0 h 367"/>
                <a:gd name="T16" fmla="*/ 0 w 349"/>
                <a:gd name="T17" fmla="*/ 0 h 367"/>
                <a:gd name="T18" fmla="*/ 0 w 349"/>
                <a:gd name="T19" fmla="*/ 0 h 367"/>
                <a:gd name="T20" fmla="*/ 0 w 349"/>
                <a:gd name="T21" fmla="*/ 0 h 367"/>
                <a:gd name="T22" fmla="*/ 0 w 349"/>
                <a:gd name="T23" fmla="*/ 0 h 367"/>
                <a:gd name="T24" fmla="*/ 0 w 349"/>
                <a:gd name="T25" fmla="*/ 0 h 367"/>
                <a:gd name="T26" fmla="*/ 0 w 349"/>
                <a:gd name="T27" fmla="*/ 0 h 367"/>
                <a:gd name="T28" fmla="*/ 0 w 349"/>
                <a:gd name="T29" fmla="*/ 0 h 367"/>
                <a:gd name="T30" fmla="*/ 0 w 349"/>
                <a:gd name="T31" fmla="*/ 0 h 367"/>
                <a:gd name="T32" fmla="*/ 0 w 349"/>
                <a:gd name="T33" fmla="*/ 0 h 367"/>
                <a:gd name="T34" fmla="*/ 0 w 349"/>
                <a:gd name="T35" fmla="*/ 0 h 367"/>
                <a:gd name="T36" fmla="*/ 0 w 349"/>
                <a:gd name="T37" fmla="*/ 0 h 367"/>
                <a:gd name="T38" fmla="*/ 0 w 349"/>
                <a:gd name="T39" fmla="*/ 0 h 367"/>
                <a:gd name="T40" fmla="*/ 0 w 349"/>
                <a:gd name="T41" fmla="*/ 0 h 367"/>
                <a:gd name="T42" fmla="*/ 0 w 349"/>
                <a:gd name="T43" fmla="*/ 0 h 367"/>
                <a:gd name="T44" fmla="*/ 0 w 349"/>
                <a:gd name="T45" fmla="*/ 0 h 367"/>
                <a:gd name="T46" fmla="*/ 0 w 349"/>
                <a:gd name="T47" fmla="*/ 0 h 367"/>
                <a:gd name="T48" fmla="*/ 0 w 349"/>
                <a:gd name="T49" fmla="*/ 0 h 367"/>
                <a:gd name="T50" fmla="*/ 0 w 349"/>
                <a:gd name="T51" fmla="*/ 0 h 367"/>
                <a:gd name="T52" fmla="*/ 0 w 349"/>
                <a:gd name="T53" fmla="*/ 0 h 367"/>
                <a:gd name="T54" fmla="*/ 0 w 349"/>
                <a:gd name="T55" fmla="*/ 0 h 367"/>
                <a:gd name="T56" fmla="*/ 0 w 349"/>
                <a:gd name="T57" fmla="*/ 0 h 367"/>
                <a:gd name="T58" fmla="*/ 0 w 349"/>
                <a:gd name="T59" fmla="*/ 0 h 367"/>
                <a:gd name="T60" fmla="*/ 0 w 349"/>
                <a:gd name="T61" fmla="*/ 0 h 367"/>
                <a:gd name="T62" fmla="*/ 0 w 349"/>
                <a:gd name="T63" fmla="*/ 0 h 367"/>
                <a:gd name="T64" fmla="*/ 0 w 349"/>
                <a:gd name="T65" fmla="*/ 0 h 367"/>
                <a:gd name="T66" fmla="*/ 0 w 349"/>
                <a:gd name="T67" fmla="*/ 0 h 367"/>
                <a:gd name="T68" fmla="*/ 0 w 349"/>
                <a:gd name="T69" fmla="*/ 0 h 367"/>
                <a:gd name="T70" fmla="*/ 0 w 349"/>
                <a:gd name="T71" fmla="*/ 0 h 367"/>
                <a:gd name="T72" fmla="*/ 0 w 349"/>
                <a:gd name="T73" fmla="*/ 0 h 367"/>
                <a:gd name="T74" fmla="*/ 0 w 349"/>
                <a:gd name="T75" fmla="*/ 0 h 367"/>
                <a:gd name="T76" fmla="*/ 0 w 349"/>
                <a:gd name="T77" fmla="*/ 0 h 367"/>
                <a:gd name="T78" fmla="*/ 0 w 349"/>
                <a:gd name="T79" fmla="*/ 0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5"/>
                  </a:lnTo>
                  <a:lnTo>
                    <a:pt x="170" y="158"/>
                  </a:lnTo>
                  <a:lnTo>
                    <a:pt x="185" y="149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9"/>
                  </a:lnTo>
                  <a:lnTo>
                    <a:pt x="242" y="72"/>
                  </a:lnTo>
                  <a:lnTo>
                    <a:pt x="250" y="57"/>
                  </a:lnTo>
                  <a:lnTo>
                    <a:pt x="256" y="43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2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6"/>
                  </a:lnTo>
                  <a:lnTo>
                    <a:pt x="330" y="5"/>
                  </a:lnTo>
                  <a:lnTo>
                    <a:pt x="337" y="4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4"/>
                  </a:lnTo>
                  <a:lnTo>
                    <a:pt x="349" y="5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7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6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8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282"/>
            <p:cNvSpPr>
              <a:spLocks/>
            </p:cNvSpPr>
            <p:nvPr/>
          </p:nvSpPr>
          <p:spPr bwMode="auto">
            <a:xfrm>
              <a:off x="5449" y="4069"/>
              <a:ext cx="107" cy="187"/>
            </a:xfrm>
            <a:custGeom>
              <a:avLst/>
              <a:gdLst>
                <a:gd name="T0" fmla="*/ 1 w 213"/>
                <a:gd name="T1" fmla="*/ 1 h 373"/>
                <a:gd name="T2" fmla="*/ 1 w 213"/>
                <a:gd name="T3" fmla="*/ 1 h 373"/>
                <a:gd name="T4" fmla="*/ 1 w 213"/>
                <a:gd name="T5" fmla="*/ 1 h 373"/>
                <a:gd name="T6" fmla="*/ 1 w 213"/>
                <a:gd name="T7" fmla="*/ 1 h 373"/>
                <a:gd name="T8" fmla="*/ 1 w 213"/>
                <a:gd name="T9" fmla="*/ 1 h 373"/>
                <a:gd name="T10" fmla="*/ 1 w 213"/>
                <a:gd name="T11" fmla="*/ 1 h 373"/>
                <a:gd name="T12" fmla="*/ 1 w 213"/>
                <a:gd name="T13" fmla="*/ 1 h 373"/>
                <a:gd name="T14" fmla="*/ 1 w 213"/>
                <a:gd name="T15" fmla="*/ 1 h 373"/>
                <a:gd name="T16" fmla="*/ 1 w 213"/>
                <a:gd name="T17" fmla="*/ 1 h 373"/>
                <a:gd name="T18" fmla="*/ 1 w 213"/>
                <a:gd name="T19" fmla="*/ 1 h 373"/>
                <a:gd name="T20" fmla="*/ 1 w 213"/>
                <a:gd name="T21" fmla="*/ 1 h 373"/>
                <a:gd name="T22" fmla="*/ 1 w 213"/>
                <a:gd name="T23" fmla="*/ 1 h 373"/>
                <a:gd name="T24" fmla="*/ 1 w 213"/>
                <a:gd name="T25" fmla="*/ 1 h 373"/>
                <a:gd name="T26" fmla="*/ 1 w 213"/>
                <a:gd name="T27" fmla="*/ 1 h 373"/>
                <a:gd name="T28" fmla="*/ 1 w 213"/>
                <a:gd name="T29" fmla="*/ 1 h 373"/>
                <a:gd name="T30" fmla="*/ 1 w 213"/>
                <a:gd name="T31" fmla="*/ 1 h 373"/>
                <a:gd name="T32" fmla="*/ 1 w 213"/>
                <a:gd name="T33" fmla="*/ 1 h 373"/>
                <a:gd name="T34" fmla="*/ 1 w 213"/>
                <a:gd name="T35" fmla="*/ 1 h 373"/>
                <a:gd name="T36" fmla="*/ 1 w 213"/>
                <a:gd name="T37" fmla="*/ 1 h 373"/>
                <a:gd name="T38" fmla="*/ 1 w 213"/>
                <a:gd name="T39" fmla="*/ 1 h 373"/>
                <a:gd name="T40" fmla="*/ 1 w 213"/>
                <a:gd name="T41" fmla="*/ 1 h 373"/>
                <a:gd name="T42" fmla="*/ 1 w 213"/>
                <a:gd name="T43" fmla="*/ 1 h 373"/>
                <a:gd name="T44" fmla="*/ 1 w 213"/>
                <a:gd name="T45" fmla="*/ 1 h 373"/>
                <a:gd name="T46" fmla="*/ 1 w 213"/>
                <a:gd name="T47" fmla="*/ 1 h 373"/>
                <a:gd name="T48" fmla="*/ 1 w 213"/>
                <a:gd name="T49" fmla="*/ 1 h 373"/>
                <a:gd name="T50" fmla="*/ 1 w 213"/>
                <a:gd name="T51" fmla="*/ 1 h 373"/>
                <a:gd name="T52" fmla="*/ 1 w 213"/>
                <a:gd name="T53" fmla="*/ 1 h 373"/>
                <a:gd name="T54" fmla="*/ 1 w 213"/>
                <a:gd name="T55" fmla="*/ 1 h 373"/>
                <a:gd name="T56" fmla="*/ 1 w 213"/>
                <a:gd name="T57" fmla="*/ 1 h 373"/>
                <a:gd name="T58" fmla="*/ 1 w 213"/>
                <a:gd name="T59" fmla="*/ 1 h 373"/>
                <a:gd name="T60" fmla="*/ 1 w 213"/>
                <a:gd name="T61" fmla="*/ 1 h 373"/>
                <a:gd name="T62" fmla="*/ 1 w 213"/>
                <a:gd name="T63" fmla="*/ 1 h 373"/>
                <a:gd name="T64" fmla="*/ 1 w 213"/>
                <a:gd name="T65" fmla="*/ 1 h 373"/>
                <a:gd name="T66" fmla="*/ 1 w 213"/>
                <a:gd name="T67" fmla="*/ 1 h 373"/>
                <a:gd name="T68" fmla="*/ 1 w 213"/>
                <a:gd name="T69" fmla="*/ 1 h 373"/>
                <a:gd name="T70" fmla="*/ 1 w 213"/>
                <a:gd name="T71" fmla="*/ 1 h 373"/>
                <a:gd name="T72" fmla="*/ 1 w 213"/>
                <a:gd name="T73" fmla="*/ 1 h 373"/>
                <a:gd name="T74" fmla="*/ 1 w 213"/>
                <a:gd name="T75" fmla="*/ 1 h 373"/>
                <a:gd name="T76" fmla="*/ 1 w 213"/>
                <a:gd name="T77" fmla="*/ 1 h 373"/>
                <a:gd name="T78" fmla="*/ 1 w 213"/>
                <a:gd name="T79" fmla="*/ 1 h 373"/>
                <a:gd name="T80" fmla="*/ 1 w 213"/>
                <a:gd name="T81" fmla="*/ 1 h 373"/>
                <a:gd name="T82" fmla="*/ 1 w 213"/>
                <a:gd name="T83" fmla="*/ 1 h 373"/>
                <a:gd name="T84" fmla="*/ 1 w 213"/>
                <a:gd name="T85" fmla="*/ 1 h 373"/>
                <a:gd name="T86" fmla="*/ 1 w 213"/>
                <a:gd name="T87" fmla="*/ 1 h 373"/>
                <a:gd name="T88" fmla="*/ 1 w 213"/>
                <a:gd name="T89" fmla="*/ 1 h 373"/>
                <a:gd name="T90" fmla="*/ 1 w 213"/>
                <a:gd name="T91" fmla="*/ 1 h 373"/>
                <a:gd name="T92" fmla="*/ 1 w 213"/>
                <a:gd name="T93" fmla="*/ 1 h 373"/>
                <a:gd name="T94" fmla="*/ 0 w 213"/>
                <a:gd name="T95" fmla="*/ 1 h 373"/>
                <a:gd name="T96" fmla="*/ 1 w 213"/>
                <a:gd name="T97" fmla="*/ 1 h 373"/>
                <a:gd name="T98" fmla="*/ 1 w 213"/>
                <a:gd name="T99" fmla="*/ 1 h 373"/>
                <a:gd name="T100" fmla="*/ 1 w 213"/>
                <a:gd name="T101" fmla="*/ 1 h 373"/>
                <a:gd name="T102" fmla="*/ 1 w 213"/>
                <a:gd name="T103" fmla="*/ 1 h 373"/>
                <a:gd name="T104" fmla="*/ 1 w 213"/>
                <a:gd name="T105" fmla="*/ 1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1 h 373"/>
                <a:gd name="T116" fmla="*/ 1 w 213"/>
                <a:gd name="T117" fmla="*/ 1 h 373"/>
                <a:gd name="T118" fmla="*/ 1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5"/>
                  </a:lnTo>
                  <a:lnTo>
                    <a:pt x="132" y="13"/>
                  </a:lnTo>
                  <a:lnTo>
                    <a:pt x="139" y="18"/>
                  </a:lnTo>
                  <a:lnTo>
                    <a:pt x="152" y="20"/>
                  </a:lnTo>
                  <a:lnTo>
                    <a:pt x="159" y="20"/>
                  </a:lnTo>
                  <a:lnTo>
                    <a:pt x="164" y="22"/>
                  </a:lnTo>
                  <a:lnTo>
                    <a:pt x="169" y="27"/>
                  </a:lnTo>
                  <a:lnTo>
                    <a:pt x="171" y="31"/>
                  </a:lnTo>
                  <a:lnTo>
                    <a:pt x="164" y="37"/>
                  </a:lnTo>
                  <a:lnTo>
                    <a:pt x="159" y="43"/>
                  </a:lnTo>
                  <a:lnTo>
                    <a:pt x="152" y="47"/>
                  </a:lnTo>
                  <a:lnTo>
                    <a:pt x="147" y="51"/>
                  </a:lnTo>
                  <a:lnTo>
                    <a:pt x="140" y="50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50"/>
                  </a:lnTo>
                  <a:lnTo>
                    <a:pt x="120" y="51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2"/>
                  </a:lnTo>
                  <a:lnTo>
                    <a:pt x="108" y="86"/>
                  </a:lnTo>
                  <a:lnTo>
                    <a:pt x="109" y="90"/>
                  </a:lnTo>
                  <a:lnTo>
                    <a:pt x="113" y="93"/>
                  </a:lnTo>
                  <a:lnTo>
                    <a:pt x="116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9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4" y="62"/>
                  </a:lnTo>
                  <a:lnTo>
                    <a:pt x="186" y="65"/>
                  </a:lnTo>
                  <a:lnTo>
                    <a:pt x="190" y="67"/>
                  </a:lnTo>
                  <a:lnTo>
                    <a:pt x="185" y="74"/>
                  </a:lnTo>
                  <a:lnTo>
                    <a:pt x="182" y="81"/>
                  </a:lnTo>
                  <a:lnTo>
                    <a:pt x="179" y="89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3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6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2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2"/>
                  </a:lnTo>
                  <a:lnTo>
                    <a:pt x="205" y="141"/>
                  </a:lnTo>
                  <a:lnTo>
                    <a:pt x="207" y="138"/>
                  </a:lnTo>
                  <a:lnTo>
                    <a:pt x="212" y="157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8"/>
                  </a:lnTo>
                  <a:lnTo>
                    <a:pt x="175" y="264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70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9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283"/>
            <p:cNvSpPr>
              <a:spLocks/>
            </p:cNvSpPr>
            <p:nvPr/>
          </p:nvSpPr>
          <p:spPr bwMode="auto">
            <a:xfrm>
              <a:off x="5243" y="3845"/>
              <a:ext cx="478" cy="309"/>
            </a:xfrm>
            <a:custGeom>
              <a:avLst/>
              <a:gdLst>
                <a:gd name="T0" fmla="*/ 0 w 957"/>
                <a:gd name="T1" fmla="*/ 0 h 619"/>
                <a:gd name="T2" fmla="*/ 0 w 957"/>
                <a:gd name="T3" fmla="*/ 0 h 619"/>
                <a:gd name="T4" fmla="*/ 0 w 957"/>
                <a:gd name="T5" fmla="*/ 0 h 619"/>
                <a:gd name="T6" fmla="*/ 0 w 957"/>
                <a:gd name="T7" fmla="*/ 0 h 619"/>
                <a:gd name="T8" fmla="*/ 0 w 957"/>
                <a:gd name="T9" fmla="*/ 0 h 619"/>
                <a:gd name="T10" fmla="*/ 0 w 957"/>
                <a:gd name="T11" fmla="*/ 0 h 619"/>
                <a:gd name="T12" fmla="*/ 0 w 957"/>
                <a:gd name="T13" fmla="*/ 0 h 619"/>
                <a:gd name="T14" fmla="*/ 0 w 957"/>
                <a:gd name="T15" fmla="*/ 0 h 619"/>
                <a:gd name="T16" fmla="*/ 0 w 957"/>
                <a:gd name="T17" fmla="*/ 0 h 619"/>
                <a:gd name="T18" fmla="*/ 0 w 957"/>
                <a:gd name="T19" fmla="*/ 0 h 619"/>
                <a:gd name="T20" fmla="*/ 0 w 957"/>
                <a:gd name="T21" fmla="*/ 0 h 619"/>
                <a:gd name="T22" fmla="*/ 0 w 957"/>
                <a:gd name="T23" fmla="*/ 0 h 619"/>
                <a:gd name="T24" fmla="*/ 0 w 957"/>
                <a:gd name="T25" fmla="*/ 0 h 619"/>
                <a:gd name="T26" fmla="*/ 0 w 957"/>
                <a:gd name="T27" fmla="*/ 0 h 619"/>
                <a:gd name="T28" fmla="*/ 0 w 957"/>
                <a:gd name="T29" fmla="*/ 0 h 619"/>
                <a:gd name="T30" fmla="*/ 0 w 957"/>
                <a:gd name="T31" fmla="*/ 0 h 619"/>
                <a:gd name="T32" fmla="*/ 0 w 957"/>
                <a:gd name="T33" fmla="*/ 0 h 619"/>
                <a:gd name="T34" fmla="*/ 0 w 957"/>
                <a:gd name="T35" fmla="*/ 0 h 619"/>
                <a:gd name="T36" fmla="*/ 0 w 957"/>
                <a:gd name="T37" fmla="*/ 0 h 619"/>
                <a:gd name="T38" fmla="*/ 0 w 957"/>
                <a:gd name="T39" fmla="*/ 0 h 619"/>
                <a:gd name="T40" fmla="*/ 0 w 957"/>
                <a:gd name="T41" fmla="*/ 0 h 619"/>
                <a:gd name="T42" fmla="*/ 0 w 957"/>
                <a:gd name="T43" fmla="*/ 0 h 619"/>
                <a:gd name="T44" fmla="*/ 0 w 957"/>
                <a:gd name="T45" fmla="*/ 0 h 619"/>
                <a:gd name="T46" fmla="*/ 0 w 957"/>
                <a:gd name="T47" fmla="*/ 0 h 619"/>
                <a:gd name="T48" fmla="*/ 0 w 957"/>
                <a:gd name="T49" fmla="*/ 0 h 619"/>
                <a:gd name="T50" fmla="*/ 0 w 957"/>
                <a:gd name="T51" fmla="*/ 0 h 619"/>
                <a:gd name="T52" fmla="*/ 0 w 957"/>
                <a:gd name="T53" fmla="*/ 0 h 619"/>
                <a:gd name="T54" fmla="*/ 0 w 957"/>
                <a:gd name="T55" fmla="*/ 0 h 619"/>
                <a:gd name="T56" fmla="*/ 0 w 957"/>
                <a:gd name="T57" fmla="*/ 0 h 619"/>
                <a:gd name="T58" fmla="*/ 0 w 957"/>
                <a:gd name="T59" fmla="*/ 0 h 619"/>
                <a:gd name="T60" fmla="*/ 0 w 957"/>
                <a:gd name="T61" fmla="*/ 0 h 619"/>
                <a:gd name="T62" fmla="*/ 0 w 957"/>
                <a:gd name="T63" fmla="*/ 0 h 619"/>
                <a:gd name="T64" fmla="*/ 0 w 957"/>
                <a:gd name="T65" fmla="*/ 0 h 619"/>
                <a:gd name="T66" fmla="*/ 0 w 957"/>
                <a:gd name="T67" fmla="*/ 0 h 619"/>
                <a:gd name="T68" fmla="*/ 0 w 957"/>
                <a:gd name="T69" fmla="*/ 0 h 619"/>
                <a:gd name="T70" fmla="*/ 0 w 957"/>
                <a:gd name="T71" fmla="*/ 0 h 619"/>
                <a:gd name="T72" fmla="*/ 0 w 957"/>
                <a:gd name="T73" fmla="*/ 0 h 619"/>
                <a:gd name="T74" fmla="*/ 0 w 957"/>
                <a:gd name="T75" fmla="*/ 0 h 619"/>
                <a:gd name="T76" fmla="*/ 0 w 957"/>
                <a:gd name="T77" fmla="*/ 0 h 619"/>
                <a:gd name="T78" fmla="*/ 0 w 957"/>
                <a:gd name="T79" fmla="*/ 0 h 619"/>
                <a:gd name="T80" fmla="*/ 0 w 957"/>
                <a:gd name="T81" fmla="*/ 0 h 619"/>
                <a:gd name="T82" fmla="*/ 0 w 957"/>
                <a:gd name="T83" fmla="*/ 0 h 619"/>
                <a:gd name="T84" fmla="*/ 0 w 957"/>
                <a:gd name="T85" fmla="*/ 0 h 619"/>
                <a:gd name="T86" fmla="*/ 0 w 957"/>
                <a:gd name="T87" fmla="*/ 0 h 619"/>
                <a:gd name="T88" fmla="*/ 0 w 957"/>
                <a:gd name="T89" fmla="*/ 0 h 619"/>
                <a:gd name="T90" fmla="*/ 0 w 957"/>
                <a:gd name="T91" fmla="*/ 0 h 619"/>
                <a:gd name="T92" fmla="*/ 0 w 957"/>
                <a:gd name="T93" fmla="*/ 0 h 619"/>
                <a:gd name="T94" fmla="*/ 0 w 957"/>
                <a:gd name="T95" fmla="*/ 0 h 619"/>
                <a:gd name="T96" fmla="*/ 0 w 957"/>
                <a:gd name="T97" fmla="*/ 0 h 619"/>
                <a:gd name="T98" fmla="*/ 0 w 957"/>
                <a:gd name="T99" fmla="*/ 0 h 619"/>
                <a:gd name="T100" fmla="*/ 0 w 957"/>
                <a:gd name="T101" fmla="*/ 0 h 619"/>
                <a:gd name="T102" fmla="*/ 0 w 957"/>
                <a:gd name="T103" fmla="*/ 0 h 619"/>
                <a:gd name="T104" fmla="*/ 0 w 957"/>
                <a:gd name="T105" fmla="*/ 0 h 619"/>
                <a:gd name="T106" fmla="*/ 0 w 957"/>
                <a:gd name="T107" fmla="*/ 0 h 619"/>
                <a:gd name="T108" fmla="*/ 0 w 957"/>
                <a:gd name="T109" fmla="*/ 0 h 619"/>
                <a:gd name="T110" fmla="*/ 0 w 957"/>
                <a:gd name="T111" fmla="*/ 0 h 619"/>
                <a:gd name="T112" fmla="*/ 0 w 957"/>
                <a:gd name="T113" fmla="*/ 0 h 619"/>
                <a:gd name="T114" fmla="*/ 0 w 957"/>
                <a:gd name="T115" fmla="*/ 0 h 619"/>
                <a:gd name="T116" fmla="*/ 0 w 957"/>
                <a:gd name="T117" fmla="*/ 0 h 619"/>
                <a:gd name="T118" fmla="*/ 0 w 957"/>
                <a:gd name="T119" fmla="*/ 0 h 619"/>
                <a:gd name="T120" fmla="*/ 0 w 957"/>
                <a:gd name="T121" fmla="*/ 0 h 6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19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3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8"/>
                  </a:lnTo>
                  <a:lnTo>
                    <a:pt x="573" y="67"/>
                  </a:lnTo>
                  <a:lnTo>
                    <a:pt x="581" y="56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5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1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0"/>
                  </a:lnTo>
                  <a:lnTo>
                    <a:pt x="710" y="236"/>
                  </a:lnTo>
                  <a:lnTo>
                    <a:pt x="704" y="267"/>
                  </a:lnTo>
                  <a:lnTo>
                    <a:pt x="697" y="291"/>
                  </a:lnTo>
                  <a:lnTo>
                    <a:pt x="691" y="303"/>
                  </a:lnTo>
                  <a:lnTo>
                    <a:pt x="684" y="314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1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3"/>
                  </a:lnTo>
                  <a:lnTo>
                    <a:pt x="615" y="413"/>
                  </a:lnTo>
                  <a:lnTo>
                    <a:pt x="615" y="421"/>
                  </a:lnTo>
                  <a:lnTo>
                    <a:pt x="619" y="424"/>
                  </a:lnTo>
                  <a:lnTo>
                    <a:pt x="627" y="419"/>
                  </a:lnTo>
                  <a:lnTo>
                    <a:pt x="633" y="412"/>
                  </a:lnTo>
                  <a:lnTo>
                    <a:pt x="637" y="403"/>
                  </a:lnTo>
                  <a:lnTo>
                    <a:pt x="641" y="395"/>
                  </a:lnTo>
                  <a:lnTo>
                    <a:pt x="646" y="381"/>
                  </a:lnTo>
                  <a:lnTo>
                    <a:pt x="652" y="368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6"/>
                  </a:lnTo>
                  <a:lnTo>
                    <a:pt x="815" y="275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3"/>
                  </a:lnTo>
                  <a:lnTo>
                    <a:pt x="858" y="286"/>
                  </a:lnTo>
                  <a:lnTo>
                    <a:pt x="870" y="291"/>
                  </a:lnTo>
                  <a:lnTo>
                    <a:pt x="880" y="297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5"/>
                  </a:lnTo>
                  <a:lnTo>
                    <a:pt x="957" y="344"/>
                  </a:lnTo>
                  <a:lnTo>
                    <a:pt x="948" y="345"/>
                  </a:lnTo>
                  <a:lnTo>
                    <a:pt x="937" y="348"/>
                  </a:lnTo>
                  <a:lnTo>
                    <a:pt x="924" y="350"/>
                  </a:lnTo>
                  <a:lnTo>
                    <a:pt x="910" y="353"/>
                  </a:lnTo>
                  <a:lnTo>
                    <a:pt x="897" y="358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2"/>
                  </a:lnTo>
                  <a:lnTo>
                    <a:pt x="855" y="398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59"/>
                  </a:lnTo>
                  <a:lnTo>
                    <a:pt x="757" y="466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59"/>
                  </a:lnTo>
                  <a:lnTo>
                    <a:pt x="701" y="457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7"/>
                  </a:lnTo>
                  <a:lnTo>
                    <a:pt x="671" y="459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59"/>
                  </a:lnTo>
                  <a:lnTo>
                    <a:pt x="660" y="454"/>
                  </a:lnTo>
                  <a:lnTo>
                    <a:pt x="668" y="444"/>
                  </a:lnTo>
                  <a:lnTo>
                    <a:pt x="675" y="435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0"/>
                  </a:lnTo>
                  <a:lnTo>
                    <a:pt x="676" y="419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3"/>
                  </a:lnTo>
                  <a:lnTo>
                    <a:pt x="671" y="412"/>
                  </a:lnTo>
                  <a:lnTo>
                    <a:pt x="668" y="411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2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5"/>
                  </a:lnTo>
                  <a:lnTo>
                    <a:pt x="630" y="444"/>
                  </a:lnTo>
                  <a:lnTo>
                    <a:pt x="634" y="451"/>
                  </a:lnTo>
                  <a:lnTo>
                    <a:pt x="636" y="457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8"/>
                  </a:lnTo>
                  <a:lnTo>
                    <a:pt x="625" y="452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6"/>
                  </a:lnTo>
                  <a:lnTo>
                    <a:pt x="589" y="431"/>
                  </a:lnTo>
                  <a:lnTo>
                    <a:pt x="583" y="426"/>
                  </a:lnTo>
                  <a:lnTo>
                    <a:pt x="576" y="423"/>
                  </a:lnTo>
                  <a:lnTo>
                    <a:pt x="568" y="421"/>
                  </a:lnTo>
                  <a:lnTo>
                    <a:pt x="560" y="423"/>
                  </a:lnTo>
                  <a:lnTo>
                    <a:pt x="552" y="426"/>
                  </a:lnTo>
                  <a:lnTo>
                    <a:pt x="545" y="432"/>
                  </a:lnTo>
                  <a:lnTo>
                    <a:pt x="538" y="442"/>
                  </a:lnTo>
                  <a:lnTo>
                    <a:pt x="534" y="443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49"/>
                  </a:lnTo>
                  <a:lnTo>
                    <a:pt x="497" y="450"/>
                  </a:lnTo>
                  <a:lnTo>
                    <a:pt x="488" y="451"/>
                  </a:lnTo>
                  <a:lnTo>
                    <a:pt x="479" y="451"/>
                  </a:lnTo>
                  <a:lnTo>
                    <a:pt x="471" y="454"/>
                  </a:lnTo>
                  <a:lnTo>
                    <a:pt x="464" y="457"/>
                  </a:lnTo>
                  <a:lnTo>
                    <a:pt x="459" y="464"/>
                  </a:lnTo>
                  <a:lnTo>
                    <a:pt x="453" y="473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0"/>
                  </a:lnTo>
                  <a:lnTo>
                    <a:pt x="401" y="566"/>
                  </a:lnTo>
                  <a:lnTo>
                    <a:pt x="389" y="580"/>
                  </a:lnTo>
                  <a:lnTo>
                    <a:pt x="375" y="591"/>
                  </a:lnTo>
                  <a:lnTo>
                    <a:pt x="360" y="600"/>
                  </a:lnTo>
                  <a:lnTo>
                    <a:pt x="345" y="607"/>
                  </a:lnTo>
                  <a:lnTo>
                    <a:pt x="331" y="611"/>
                  </a:lnTo>
                  <a:lnTo>
                    <a:pt x="316" y="615"/>
                  </a:lnTo>
                  <a:lnTo>
                    <a:pt x="302" y="617"/>
                  </a:lnTo>
                  <a:lnTo>
                    <a:pt x="288" y="618"/>
                  </a:lnTo>
                  <a:lnTo>
                    <a:pt x="277" y="619"/>
                  </a:lnTo>
                  <a:lnTo>
                    <a:pt x="265" y="618"/>
                  </a:lnTo>
                  <a:lnTo>
                    <a:pt x="255" y="618"/>
                  </a:lnTo>
                  <a:lnTo>
                    <a:pt x="247" y="617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28" y="615"/>
                  </a:lnTo>
                  <a:lnTo>
                    <a:pt x="218" y="613"/>
                  </a:lnTo>
                  <a:lnTo>
                    <a:pt x="205" y="609"/>
                  </a:lnTo>
                  <a:lnTo>
                    <a:pt x="190" y="604"/>
                  </a:lnTo>
                  <a:lnTo>
                    <a:pt x="176" y="599"/>
                  </a:lnTo>
                  <a:lnTo>
                    <a:pt x="159" y="593"/>
                  </a:lnTo>
                  <a:lnTo>
                    <a:pt x="146" y="585"/>
                  </a:lnTo>
                  <a:lnTo>
                    <a:pt x="132" y="577"/>
                  </a:lnTo>
                  <a:lnTo>
                    <a:pt x="118" y="569"/>
                  </a:lnTo>
                  <a:lnTo>
                    <a:pt x="104" y="562"/>
                  </a:lnTo>
                  <a:lnTo>
                    <a:pt x="89" y="557"/>
                  </a:lnTo>
                  <a:lnTo>
                    <a:pt x="73" y="553"/>
                  </a:lnTo>
                  <a:lnTo>
                    <a:pt x="58" y="550"/>
                  </a:lnTo>
                  <a:lnTo>
                    <a:pt x="43" y="548"/>
                  </a:lnTo>
                  <a:lnTo>
                    <a:pt x="28" y="547"/>
                  </a:lnTo>
                  <a:lnTo>
                    <a:pt x="15" y="547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3"/>
                  </a:lnTo>
                  <a:lnTo>
                    <a:pt x="15" y="527"/>
                  </a:lnTo>
                  <a:lnTo>
                    <a:pt x="32" y="510"/>
                  </a:lnTo>
                  <a:lnTo>
                    <a:pt x="51" y="489"/>
                  </a:lnTo>
                  <a:lnTo>
                    <a:pt x="73" y="465"/>
                  </a:lnTo>
                  <a:lnTo>
                    <a:pt x="96" y="442"/>
                  </a:lnTo>
                  <a:lnTo>
                    <a:pt x="120" y="420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4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59"/>
                  </a:lnTo>
                  <a:lnTo>
                    <a:pt x="319" y="358"/>
                  </a:lnTo>
                  <a:lnTo>
                    <a:pt x="336" y="358"/>
                  </a:lnTo>
                  <a:lnTo>
                    <a:pt x="352" y="360"/>
                  </a:lnTo>
                  <a:lnTo>
                    <a:pt x="369" y="366"/>
                  </a:lnTo>
                  <a:lnTo>
                    <a:pt x="387" y="373"/>
                  </a:lnTo>
                  <a:lnTo>
                    <a:pt x="406" y="381"/>
                  </a:lnTo>
                  <a:lnTo>
                    <a:pt x="422" y="389"/>
                  </a:lnTo>
                  <a:lnTo>
                    <a:pt x="436" y="397"/>
                  </a:lnTo>
                  <a:lnTo>
                    <a:pt x="447" y="403"/>
                  </a:lnTo>
                  <a:lnTo>
                    <a:pt x="453" y="408"/>
                  </a:lnTo>
                  <a:lnTo>
                    <a:pt x="460" y="413"/>
                  </a:lnTo>
                  <a:lnTo>
                    <a:pt x="466" y="419"/>
                  </a:lnTo>
                  <a:lnTo>
                    <a:pt x="473" y="425"/>
                  </a:lnTo>
                  <a:lnTo>
                    <a:pt x="479" y="429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29"/>
                  </a:lnTo>
                  <a:lnTo>
                    <a:pt x="535" y="427"/>
                  </a:lnTo>
                  <a:lnTo>
                    <a:pt x="542" y="423"/>
                  </a:lnTo>
                  <a:lnTo>
                    <a:pt x="544" y="419"/>
                  </a:lnTo>
                  <a:lnTo>
                    <a:pt x="543" y="416"/>
                  </a:lnTo>
                  <a:lnTo>
                    <a:pt x="538" y="411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6"/>
                  </a:lnTo>
                  <a:lnTo>
                    <a:pt x="433" y="403"/>
                  </a:lnTo>
                  <a:lnTo>
                    <a:pt x="418" y="397"/>
                  </a:lnTo>
                  <a:lnTo>
                    <a:pt x="402" y="388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0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0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7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4"/>
                  </a:lnTo>
                  <a:lnTo>
                    <a:pt x="284" y="108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7"/>
                  </a:lnTo>
                  <a:lnTo>
                    <a:pt x="347" y="159"/>
                  </a:lnTo>
                  <a:lnTo>
                    <a:pt x="369" y="169"/>
                  </a:lnTo>
                  <a:lnTo>
                    <a:pt x="392" y="177"/>
                  </a:lnTo>
                  <a:lnTo>
                    <a:pt x="413" y="184"/>
                  </a:lnTo>
                  <a:lnTo>
                    <a:pt x="431" y="190"/>
                  </a:lnTo>
                  <a:lnTo>
                    <a:pt x="443" y="193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0"/>
                  </a:lnTo>
                  <a:lnTo>
                    <a:pt x="517" y="244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7"/>
                  </a:lnTo>
                  <a:lnTo>
                    <a:pt x="544" y="329"/>
                  </a:lnTo>
                  <a:lnTo>
                    <a:pt x="540" y="359"/>
                  </a:lnTo>
                  <a:lnTo>
                    <a:pt x="540" y="368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2"/>
                  </a:lnTo>
                  <a:lnTo>
                    <a:pt x="583" y="416"/>
                  </a:lnTo>
                  <a:lnTo>
                    <a:pt x="591" y="420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19"/>
                  </a:lnTo>
                  <a:lnTo>
                    <a:pt x="605" y="412"/>
                  </a:lnTo>
                  <a:lnTo>
                    <a:pt x="605" y="405"/>
                  </a:lnTo>
                  <a:lnTo>
                    <a:pt x="604" y="397"/>
                  </a:lnTo>
                  <a:lnTo>
                    <a:pt x="600" y="389"/>
                  </a:lnTo>
                  <a:lnTo>
                    <a:pt x="596" y="383"/>
                  </a:lnTo>
                  <a:lnTo>
                    <a:pt x="588" y="374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8"/>
                  </a:lnTo>
                  <a:lnTo>
                    <a:pt x="538" y="307"/>
                  </a:lnTo>
                  <a:lnTo>
                    <a:pt x="528" y="284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284"/>
            <p:cNvSpPr>
              <a:spLocks/>
            </p:cNvSpPr>
            <p:nvPr/>
          </p:nvSpPr>
          <p:spPr bwMode="auto">
            <a:xfrm>
              <a:off x="5566" y="4085"/>
              <a:ext cx="123" cy="152"/>
            </a:xfrm>
            <a:custGeom>
              <a:avLst/>
              <a:gdLst>
                <a:gd name="T0" fmla="*/ 0 w 248"/>
                <a:gd name="T1" fmla="*/ 0 h 305"/>
                <a:gd name="T2" fmla="*/ 0 w 248"/>
                <a:gd name="T3" fmla="*/ 0 h 305"/>
                <a:gd name="T4" fmla="*/ 0 w 248"/>
                <a:gd name="T5" fmla="*/ 0 h 305"/>
                <a:gd name="T6" fmla="*/ 0 w 248"/>
                <a:gd name="T7" fmla="*/ 0 h 305"/>
                <a:gd name="T8" fmla="*/ 0 w 248"/>
                <a:gd name="T9" fmla="*/ 0 h 305"/>
                <a:gd name="T10" fmla="*/ 0 w 248"/>
                <a:gd name="T11" fmla="*/ 0 h 305"/>
                <a:gd name="T12" fmla="*/ 0 w 248"/>
                <a:gd name="T13" fmla="*/ 0 h 305"/>
                <a:gd name="T14" fmla="*/ 0 w 248"/>
                <a:gd name="T15" fmla="*/ 0 h 305"/>
                <a:gd name="T16" fmla="*/ 0 w 248"/>
                <a:gd name="T17" fmla="*/ 0 h 305"/>
                <a:gd name="T18" fmla="*/ 0 w 248"/>
                <a:gd name="T19" fmla="*/ 0 h 305"/>
                <a:gd name="T20" fmla="*/ 0 w 248"/>
                <a:gd name="T21" fmla="*/ 0 h 305"/>
                <a:gd name="T22" fmla="*/ 0 w 248"/>
                <a:gd name="T23" fmla="*/ 0 h 305"/>
                <a:gd name="T24" fmla="*/ 0 w 248"/>
                <a:gd name="T25" fmla="*/ 0 h 305"/>
                <a:gd name="T26" fmla="*/ 0 w 248"/>
                <a:gd name="T27" fmla="*/ 0 h 305"/>
                <a:gd name="T28" fmla="*/ 0 w 248"/>
                <a:gd name="T29" fmla="*/ 0 h 305"/>
                <a:gd name="T30" fmla="*/ 0 w 248"/>
                <a:gd name="T31" fmla="*/ 0 h 305"/>
                <a:gd name="T32" fmla="*/ 0 w 248"/>
                <a:gd name="T33" fmla="*/ 0 h 305"/>
                <a:gd name="T34" fmla="*/ 0 w 248"/>
                <a:gd name="T35" fmla="*/ 0 h 305"/>
                <a:gd name="T36" fmla="*/ 0 w 248"/>
                <a:gd name="T37" fmla="*/ 0 h 305"/>
                <a:gd name="T38" fmla="*/ 0 w 248"/>
                <a:gd name="T39" fmla="*/ 0 h 305"/>
                <a:gd name="T40" fmla="*/ 0 w 248"/>
                <a:gd name="T41" fmla="*/ 0 h 305"/>
                <a:gd name="T42" fmla="*/ 0 w 248"/>
                <a:gd name="T43" fmla="*/ 0 h 305"/>
                <a:gd name="T44" fmla="*/ 0 w 248"/>
                <a:gd name="T45" fmla="*/ 0 h 305"/>
                <a:gd name="T46" fmla="*/ 0 w 248"/>
                <a:gd name="T47" fmla="*/ 0 h 305"/>
                <a:gd name="T48" fmla="*/ 0 w 248"/>
                <a:gd name="T49" fmla="*/ 0 h 305"/>
                <a:gd name="T50" fmla="*/ 0 w 248"/>
                <a:gd name="T51" fmla="*/ 0 h 305"/>
                <a:gd name="T52" fmla="*/ 0 w 248"/>
                <a:gd name="T53" fmla="*/ 0 h 305"/>
                <a:gd name="T54" fmla="*/ 0 w 248"/>
                <a:gd name="T55" fmla="*/ 0 h 305"/>
                <a:gd name="T56" fmla="*/ 0 w 248"/>
                <a:gd name="T57" fmla="*/ 0 h 305"/>
                <a:gd name="T58" fmla="*/ 0 w 248"/>
                <a:gd name="T59" fmla="*/ 0 h 305"/>
                <a:gd name="T60" fmla="*/ 0 w 248"/>
                <a:gd name="T61" fmla="*/ 0 h 305"/>
                <a:gd name="T62" fmla="*/ 0 w 248"/>
                <a:gd name="T63" fmla="*/ 0 h 305"/>
                <a:gd name="T64" fmla="*/ 0 w 248"/>
                <a:gd name="T65" fmla="*/ 0 h 305"/>
                <a:gd name="T66" fmla="*/ 0 w 248"/>
                <a:gd name="T67" fmla="*/ 0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9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2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8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5"/>
                  </a:lnTo>
                  <a:lnTo>
                    <a:pt x="44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5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80"/>
                  </a:lnTo>
                  <a:lnTo>
                    <a:pt x="13" y="80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7"/>
                  </a:lnTo>
                  <a:lnTo>
                    <a:pt x="37" y="210"/>
                  </a:lnTo>
                  <a:lnTo>
                    <a:pt x="64" y="232"/>
                  </a:lnTo>
                  <a:lnTo>
                    <a:pt x="97" y="249"/>
                  </a:lnTo>
                  <a:lnTo>
                    <a:pt x="139" y="263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5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2"/>
                  </a:lnTo>
                  <a:lnTo>
                    <a:pt x="202" y="120"/>
                  </a:lnTo>
                  <a:lnTo>
                    <a:pt x="194" y="95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285"/>
            <p:cNvSpPr>
              <a:spLocks/>
            </p:cNvSpPr>
            <p:nvPr/>
          </p:nvSpPr>
          <p:spPr bwMode="auto">
            <a:xfrm>
              <a:off x="5535" y="4121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19"/>
                  </a:moveTo>
                  <a:lnTo>
                    <a:pt x="27" y="25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3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286"/>
            <p:cNvSpPr>
              <a:spLocks/>
            </p:cNvSpPr>
            <p:nvPr/>
          </p:nvSpPr>
          <p:spPr bwMode="auto">
            <a:xfrm>
              <a:off x="5507" y="4097"/>
              <a:ext cx="16" cy="15"/>
            </a:xfrm>
            <a:custGeom>
              <a:avLst/>
              <a:gdLst>
                <a:gd name="T0" fmla="*/ 1 w 31"/>
                <a:gd name="T1" fmla="*/ 0 h 31"/>
                <a:gd name="T2" fmla="*/ 1 w 31"/>
                <a:gd name="T3" fmla="*/ 0 h 31"/>
                <a:gd name="T4" fmla="*/ 1 w 31"/>
                <a:gd name="T5" fmla="*/ 0 h 31"/>
                <a:gd name="T6" fmla="*/ 1 w 31"/>
                <a:gd name="T7" fmla="*/ 0 h 31"/>
                <a:gd name="T8" fmla="*/ 1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1 w 31"/>
                <a:gd name="T15" fmla="*/ 0 h 31"/>
                <a:gd name="T16" fmla="*/ 1 w 31"/>
                <a:gd name="T17" fmla="*/ 0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0 h 31"/>
                <a:gd name="T24" fmla="*/ 1 w 31"/>
                <a:gd name="T25" fmla="*/ 0 h 31"/>
                <a:gd name="T26" fmla="*/ 1 w 31"/>
                <a:gd name="T27" fmla="*/ 0 h 31"/>
                <a:gd name="T28" fmla="*/ 1 w 31"/>
                <a:gd name="T29" fmla="*/ 0 h 31"/>
                <a:gd name="T30" fmla="*/ 1 w 31"/>
                <a:gd name="T31" fmla="*/ 0 h 31"/>
                <a:gd name="T32" fmla="*/ 1 w 3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287"/>
            <p:cNvSpPr>
              <a:spLocks/>
            </p:cNvSpPr>
            <p:nvPr/>
          </p:nvSpPr>
          <p:spPr bwMode="auto">
            <a:xfrm>
              <a:off x="5544" y="4082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1 w 31"/>
                <a:gd name="T9" fmla="*/ 0 h 33"/>
                <a:gd name="T10" fmla="*/ 0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27" y="28"/>
                  </a:moveTo>
                  <a:lnTo>
                    <a:pt x="23" y="31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288"/>
            <p:cNvSpPr>
              <a:spLocks/>
            </p:cNvSpPr>
            <p:nvPr/>
          </p:nvSpPr>
          <p:spPr bwMode="auto">
            <a:xfrm>
              <a:off x="5567" y="4104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7"/>
                  </a:lnTo>
                  <a:lnTo>
                    <a:pt x="31" y="20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289"/>
            <p:cNvSpPr>
              <a:spLocks/>
            </p:cNvSpPr>
            <p:nvPr/>
          </p:nvSpPr>
          <p:spPr bwMode="auto">
            <a:xfrm>
              <a:off x="5582" y="4078"/>
              <a:ext cx="14" cy="13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1 w 27"/>
                <a:gd name="T5" fmla="*/ 0 h 28"/>
                <a:gd name="T6" fmla="*/ 1 w 27"/>
                <a:gd name="T7" fmla="*/ 0 h 28"/>
                <a:gd name="T8" fmla="*/ 1 w 27"/>
                <a:gd name="T9" fmla="*/ 0 h 28"/>
                <a:gd name="T10" fmla="*/ 1 w 27"/>
                <a:gd name="T11" fmla="*/ 0 h 28"/>
                <a:gd name="T12" fmla="*/ 1 w 27"/>
                <a:gd name="T13" fmla="*/ 0 h 28"/>
                <a:gd name="T14" fmla="*/ 1 w 27"/>
                <a:gd name="T15" fmla="*/ 0 h 28"/>
                <a:gd name="T16" fmla="*/ 0 w 27"/>
                <a:gd name="T17" fmla="*/ 0 h 28"/>
                <a:gd name="T18" fmla="*/ 1 w 27"/>
                <a:gd name="T19" fmla="*/ 0 h 28"/>
                <a:gd name="T20" fmla="*/ 1 w 27"/>
                <a:gd name="T21" fmla="*/ 0 h 28"/>
                <a:gd name="T22" fmla="*/ 1 w 27"/>
                <a:gd name="T23" fmla="*/ 0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0 h 28"/>
                <a:gd name="T30" fmla="*/ 1 w 27"/>
                <a:gd name="T31" fmla="*/ 0 h 28"/>
                <a:gd name="T32" fmla="*/ 1 w 27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2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290"/>
            <p:cNvSpPr>
              <a:spLocks/>
            </p:cNvSpPr>
            <p:nvPr/>
          </p:nvSpPr>
          <p:spPr bwMode="auto">
            <a:xfrm>
              <a:off x="5562" y="4052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291"/>
            <p:cNvSpPr>
              <a:spLocks/>
            </p:cNvSpPr>
            <p:nvPr/>
          </p:nvSpPr>
          <p:spPr bwMode="auto">
            <a:xfrm>
              <a:off x="5536" y="4063"/>
              <a:ext cx="15" cy="16"/>
            </a:xfrm>
            <a:custGeom>
              <a:avLst/>
              <a:gdLst>
                <a:gd name="T0" fmla="*/ 1 w 30"/>
                <a:gd name="T1" fmla="*/ 0 h 34"/>
                <a:gd name="T2" fmla="*/ 1 w 30"/>
                <a:gd name="T3" fmla="*/ 0 h 34"/>
                <a:gd name="T4" fmla="*/ 1 w 30"/>
                <a:gd name="T5" fmla="*/ 0 h 34"/>
                <a:gd name="T6" fmla="*/ 1 w 30"/>
                <a:gd name="T7" fmla="*/ 0 h 34"/>
                <a:gd name="T8" fmla="*/ 1 w 30"/>
                <a:gd name="T9" fmla="*/ 0 h 34"/>
                <a:gd name="T10" fmla="*/ 1 w 30"/>
                <a:gd name="T11" fmla="*/ 0 h 34"/>
                <a:gd name="T12" fmla="*/ 0 w 30"/>
                <a:gd name="T13" fmla="*/ 0 h 34"/>
                <a:gd name="T14" fmla="*/ 0 w 30"/>
                <a:gd name="T15" fmla="*/ 0 h 34"/>
                <a:gd name="T16" fmla="*/ 1 w 30"/>
                <a:gd name="T17" fmla="*/ 0 h 34"/>
                <a:gd name="T18" fmla="*/ 1 w 30"/>
                <a:gd name="T19" fmla="*/ 0 h 34"/>
                <a:gd name="T20" fmla="*/ 1 w 30"/>
                <a:gd name="T21" fmla="*/ 0 h 34"/>
                <a:gd name="T22" fmla="*/ 1 w 30"/>
                <a:gd name="T23" fmla="*/ 0 h 34"/>
                <a:gd name="T24" fmla="*/ 1 w 30"/>
                <a:gd name="T25" fmla="*/ 0 h 34"/>
                <a:gd name="T26" fmla="*/ 1 w 30"/>
                <a:gd name="T27" fmla="*/ 0 h 34"/>
                <a:gd name="T28" fmla="*/ 1 w 30"/>
                <a:gd name="T29" fmla="*/ 0 h 34"/>
                <a:gd name="T30" fmla="*/ 1 w 30"/>
                <a:gd name="T31" fmla="*/ 0 h 34"/>
                <a:gd name="T32" fmla="*/ 1 w 3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4">
                  <a:moveTo>
                    <a:pt x="27" y="18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292"/>
            <p:cNvSpPr>
              <a:spLocks/>
            </p:cNvSpPr>
            <p:nvPr/>
          </p:nvSpPr>
          <p:spPr bwMode="auto">
            <a:xfrm>
              <a:off x="5518" y="4060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1 w 29"/>
                <a:gd name="T9" fmla="*/ 1 h 28"/>
                <a:gd name="T10" fmla="*/ 1 w 29"/>
                <a:gd name="T11" fmla="*/ 1 h 28"/>
                <a:gd name="T12" fmla="*/ 1 w 29"/>
                <a:gd name="T13" fmla="*/ 1 h 28"/>
                <a:gd name="T14" fmla="*/ 1 w 29"/>
                <a:gd name="T15" fmla="*/ 0 h 28"/>
                <a:gd name="T16" fmla="*/ 1 w 29"/>
                <a:gd name="T17" fmla="*/ 1 h 28"/>
                <a:gd name="T18" fmla="*/ 1 w 29"/>
                <a:gd name="T19" fmla="*/ 1 h 28"/>
                <a:gd name="T20" fmla="*/ 1 w 29"/>
                <a:gd name="T21" fmla="*/ 1 h 28"/>
                <a:gd name="T22" fmla="*/ 1 w 29"/>
                <a:gd name="T23" fmla="*/ 1 h 28"/>
                <a:gd name="T24" fmla="*/ 1 w 29"/>
                <a:gd name="T25" fmla="*/ 1 h 28"/>
                <a:gd name="T26" fmla="*/ 1 w 29"/>
                <a:gd name="T27" fmla="*/ 1 h 28"/>
                <a:gd name="T28" fmla="*/ 1 w 29"/>
                <a:gd name="T29" fmla="*/ 1 h 28"/>
                <a:gd name="T30" fmla="*/ 1 w 29"/>
                <a:gd name="T31" fmla="*/ 1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8">
                  <a:moveTo>
                    <a:pt x="5" y="25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2" y="28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293"/>
            <p:cNvSpPr>
              <a:spLocks/>
            </p:cNvSpPr>
            <p:nvPr/>
          </p:nvSpPr>
          <p:spPr bwMode="auto">
            <a:xfrm>
              <a:off x="5577" y="3986"/>
              <a:ext cx="123" cy="80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0 w 247"/>
                <a:gd name="T13" fmla="*/ 1 h 159"/>
                <a:gd name="T14" fmla="*/ 0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1 h 159"/>
                <a:gd name="T22" fmla="*/ 0 w 247"/>
                <a:gd name="T23" fmla="*/ 1 h 159"/>
                <a:gd name="T24" fmla="*/ 0 w 247"/>
                <a:gd name="T25" fmla="*/ 1 h 159"/>
                <a:gd name="T26" fmla="*/ 0 w 247"/>
                <a:gd name="T27" fmla="*/ 1 h 159"/>
                <a:gd name="T28" fmla="*/ 0 w 247"/>
                <a:gd name="T29" fmla="*/ 1 h 159"/>
                <a:gd name="T30" fmla="*/ 0 w 247"/>
                <a:gd name="T31" fmla="*/ 1 h 159"/>
                <a:gd name="T32" fmla="*/ 0 w 247"/>
                <a:gd name="T33" fmla="*/ 1 h 159"/>
                <a:gd name="T34" fmla="*/ 0 w 247"/>
                <a:gd name="T35" fmla="*/ 1 h 159"/>
                <a:gd name="T36" fmla="*/ 0 w 247"/>
                <a:gd name="T37" fmla="*/ 1 h 159"/>
                <a:gd name="T38" fmla="*/ 0 w 247"/>
                <a:gd name="T39" fmla="*/ 1 h 159"/>
                <a:gd name="T40" fmla="*/ 0 w 247"/>
                <a:gd name="T41" fmla="*/ 1 h 159"/>
                <a:gd name="T42" fmla="*/ 0 w 247"/>
                <a:gd name="T43" fmla="*/ 1 h 159"/>
                <a:gd name="T44" fmla="*/ 0 w 247"/>
                <a:gd name="T45" fmla="*/ 1 h 159"/>
                <a:gd name="T46" fmla="*/ 0 w 247"/>
                <a:gd name="T47" fmla="*/ 1 h 159"/>
                <a:gd name="T48" fmla="*/ 0 w 247"/>
                <a:gd name="T49" fmla="*/ 1 h 159"/>
                <a:gd name="T50" fmla="*/ 0 w 247"/>
                <a:gd name="T51" fmla="*/ 1 h 159"/>
                <a:gd name="T52" fmla="*/ 0 w 247"/>
                <a:gd name="T53" fmla="*/ 1 h 159"/>
                <a:gd name="T54" fmla="*/ 0 w 247"/>
                <a:gd name="T55" fmla="*/ 1 h 159"/>
                <a:gd name="T56" fmla="*/ 0 w 247"/>
                <a:gd name="T57" fmla="*/ 1 h 159"/>
                <a:gd name="T58" fmla="*/ 0 w 247"/>
                <a:gd name="T59" fmla="*/ 1 h 159"/>
                <a:gd name="T60" fmla="*/ 0 w 247"/>
                <a:gd name="T61" fmla="*/ 1 h 159"/>
                <a:gd name="T62" fmla="*/ 0 w 247"/>
                <a:gd name="T63" fmla="*/ 1 h 159"/>
                <a:gd name="T64" fmla="*/ 0 w 247"/>
                <a:gd name="T65" fmla="*/ 1 h 159"/>
                <a:gd name="T66" fmla="*/ 0 w 247"/>
                <a:gd name="T67" fmla="*/ 1 h 159"/>
                <a:gd name="T68" fmla="*/ 0 w 247"/>
                <a:gd name="T69" fmla="*/ 1 h 159"/>
                <a:gd name="T70" fmla="*/ 0 w 247"/>
                <a:gd name="T71" fmla="*/ 1 h 159"/>
                <a:gd name="T72" fmla="*/ 0 w 247"/>
                <a:gd name="T73" fmla="*/ 1 h 159"/>
                <a:gd name="T74" fmla="*/ 0 w 247"/>
                <a:gd name="T75" fmla="*/ 1 h 159"/>
                <a:gd name="T76" fmla="*/ 0 w 247"/>
                <a:gd name="T77" fmla="*/ 1 h 159"/>
                <a:gd name="T78" fmla="*/ 0 w 247"/>
                <a:gd name="T79" fmla="*/ 1 h 159"/>
                <a:gd name="T80" fmla="*/ 0 w 247"/>
                <a:gd name="T81" fmla="*/ 1 h 159"/>
                <a:gd name="T82" fmla="*/ 0 w 247"/>
                <a:gd name="T83" fmla="*/ 1 h 159"/>
                <a:gd name="T84" fmla="*/ 0 w 247"/>
                <a:gd name="T85" fmla="*/ 1 h 159"/>
                <a:gd name="T86" fmla="*/ 0 w 247"/>
                <a:gd name="T87" fmla="*/ 1 h 159"/>
                <a:gd name="T88" fmla="*/ 0 w 247"/>
                <a:gd name="T89" fmla="*/ 1 h 159"/>
                <a:gd name="T90" fmla="*/ 0 w 247"/>
                <a:gd name="T91" fmla="*/ 1 h 159"/>
                <a:gd name="T92" fmla="*/ 0 w 247"/>
                <a:gd name="T93" fmla="*/ 1 h 159"/>
                <a:gd name="T94" fmla="*/ 0 w 247"/>
                <a:gd name="T95" fmla="*/ 1 h 159"/>
                <a:gd name="T96" fmla="*/ 0 w 247"/>
                <a:gd name="T97" fmla="*/ 1 h 159"/>
                <a:gd name="T98" fmla="*/ 0 w 247"/>
                <a:gd name="T99" fmla="*/ 1 h 159"/>
                <a:gd name="T100" fmla="*/ 0 w 247"/>
                <a:gd name="T101" fmla="*/ 1 h 159"/>
                <a:gd name="T102" fmla="*/ 0 w 247"/>
                <a:gd name="T103" fmla="*/ 1 h 159"/>
                <a:gd name="T104" fmla="*/ 0 w 247"/>
                <a:gd name="T105" fmla="*/ 1 h 159"/>
                <a:gd name="T106" fmla="*/ 0 w 247"/>
                <a:gd name="T107" fmla="*/ 1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7" y="134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2"/>
                  </a:lnTo>
                  <a:lnTo>
                    <a:pt x="14" y="137"/>
                  </a:lnTo>
                  <a:lnTo>
                    <a:pt x="19" y="134"/>
                  </a:lnTo>
                  <a:lnTo>
                    <a:pt x="22" y="132"/>
                  </a:lnTo>
                  <a:lnTo>
                    <a:pt x="24" y="129"/>
                  </a:lnTo>
                  <a:lnTo>
                    <a:pt x="34" y="134"/>
                  </a:lnTo>
                  <a:lnTo>
                    <a:pt x="46" y="140"/>
                  </a:lnTo>
                  <a:lnTo>
                    <a:pt x="61" y="145"/>
                  </a:lnTo>
                  <a:lnTo>
                    <a:pt x="77" y="150"/>
                  </a:lnTo>
                  <a:lnTo>
                    <a:pt x="95" y="155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7"/>
                  </a:lnTo>
                  <a:lnTo>
                    <a:pt x="144" y="156"/>
                  </a:lnTo>
                  <a:lnTo>
                    <a:pt x="140" y="155"/>
                  </a:lnTo>
                  <a:lnTo>
                    <a:pt x="133" y="155"/>
                  </a:lnTo>
                  <a:lnTo>
                    <a:pt x="120" y="155"/>
                  </a:lnTo>
                  <a:lnTo>
                    <a:pt x="106" y="152"/>
                  </a:lnTo>
                  <a:lnTo>
                    <a:pt x="92" y="148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3"/>
                  </a:lnTo>
                  <a:lnTo>
                    <a:pt x="45" y="127"/>
                  </a:lnTo>
                  <a:lnTo>
                    <a:pt x="38" y="121"/>
                  </a:lnTo>
                  <a:lnTo>
                    <a:pt x="36" y="118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10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4" y="102"/>
                  </a:lnTo>
                  <a:lnTo>
                    <a:pt x="81" y="105"/>
                  </a:lnTo>
                  <a:lnTo>
                    <a:pt x="92" y="110"/>
                  </a:lnTo>
                  <a:lnTo>
                    <a:pt x="105" y="114"/>
                  </a:lnTo>
                  <a:lnTo>
                    <a:pt x="119" y="119"/>
                  </a:lnTo>
                  <a:lnTo>
                    <a:pt x="133" y="123"/>
                  </a:lnTo>
                  <a:lnTo>
                    <a:pt x="147" y="126"/>
                  </a:lnTo>
                  <a:lnTo>
                    <a:pt x="159" y="127"/>
                  </a:lnTo>
                  <a:lnTo>
                    <a:pt x="168" y="126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9"/>
                  </a:lnTo>
                  <a:lnTo>
                    <a:pt x="144" y="118"/>
                  </a:lnTo>
                  <a:lnTo>
                    <a:pt x="137" y="117"/>
                  </a:lnTo>
                  <a:lnTo>
                    <a:pt x="130" y="114"/>
                  </a:lnTo>
                  <a:lnTo>
                    <a:pt x="123" y="111"/>
                  </a:lnTo>
                  <a:lnTo>
                    <a:pt x="117" y="108"/>
                  </a:lnTo>
                  <a:lnTo>
                    <a:pt x="105" y="104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5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8"/>
                  </a:lnTo>
                  <a:lnTo>
                    <a:pt x="107" y="87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2"/>
                  </a:lnTo>
                  <a:lnTo>
                    <a:pt x="133" y="81"/>
                  </a:lnTo>
                  <a:lnTo>
                    <a:pt x="138" y="82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8"/>
                  </a:lnTo>
                  <a:lnTo>
                    <a:pt x="161" y="91"/>
                  </a:lnTo>
                  <a:lnTo>
                    <a:pt x="167" y="94"/>
                  </a:lnTo>
                  <a:lnTo>
                    <a:pt x="172" y="96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81" y="91"/>
                  </a:lnTo>
                  <a:lnTo>
                    <a:pt x="175" y="88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3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6"/>
                  </a:lnTo>
                  <a:lnTo>
                    <a:pt x="226" y="64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9"/>
                  </a:lnTo>
                  <a:lnTo>
                    <a:pt x="247" y="57"/>
                  </a:lnTo>
                  <a:lnTo>
                    <a:pt x="243" y="56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6"/>
                  </a:lnTo>
                  <a:lnTo>
                    <a:pt x="188" y="57"/>
                  </a:lnTo>
                  <a:lnTo>
                    <a:pt x="174" y="59"/>
                  </a:lnTo>
                  <a:lnTo>
                    <a:pt x="163" y="61"/>
                  </a:lnTo>
                  <a:lnTo>
                    <a:pt x="152" y="64"/>
                  </a:lnTo>
                  <a:lnTo>
                    <a:pt x="145" y="66"/>
                  </a:lnTo>
                  <a:lnTo>
                    <a:pt x="149" y="52"/>
                  </a:lnTo>
                  <a:lnTo>
                    <a:pt x="155" y="35"/>
                  </a:lnTo>
                  <a:lnTo>
                    <a:pt x="161" y="18"/>
                  </a:lnTo>
                  <a:lnTo>
                    <a:pt x="170" y="7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5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4"/>
                  </a:lnTo>
                  <a:lnTo>
                    <a:pt x="138" y="43"/>
                  </a:lnTo>
                  <a:lnTo>
                    <a:pt x="133" y="52"/>
                  </a:lnTo>
                  <a:lnTo>
                    <a:pt x="129" y="59"/>
                  </a:lnTo>
                  <a:lnTo>
                    <a:pt x="128" y="65"/>
                  </a:lnTo>
                  <a:lnTo>
                    <a:pt x="122" y="66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3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3" y="81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77" y="27"/>
                  </a:lnTo>
                  <a:lnTo>
                    <a:pt x="67" y="45"/>
                  </a:lnTo>
                  <a:lnTo>
                    <a:pt x="60" y="66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10"/>
                  </a:lnTo>
                  <a:lnTo>
                    <a:pt x="23" y="112"/>
                  </a:lnTo>
                  <a:lnTo>
                    <a:pt x="20" y="112"/>
                  </a:lnTo>
                  <a:lnTo>
                    <a:pt x="19" y="110"/>
                  </a:lnTo>
                  <a:lnTo>
                    <a:pt x="20" y="104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9"/>
                  </a:lnTo>
                  <a:lnTo>
                    <a:pt x="34" y="35"/>
                  </a:lnTo>
                  <a:lnTo>
                    <a:pt x="23" y="51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294"/>
            <p:cNvSpPr>
              <a:spLocks/>
            </p:cNvSpPr>
            <p:nvPr/>
          </p:nvSpPr>
          <p:spPr bwMode="auto">
            <a:xfrm>
              <a:off x="5584" y="4115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1 h 200"/>
                <a:gd name="T32" fmla="*/ 0 w 171"/>
                <a:gd name="T33" fmla="*/ 1 h 200"/>
                <a:gd name="T34" fmla="*/ 0 w 171"/>
                <a:gd name="T35" fmla="*/ 1 h 200"/>
                <a:gd name="T36" fmla="*/ 0 w 171"/>
                <a:gd name="T37" fmla="*/ 1 h 200"/>
                <a:gd name="T38" fmla="*/ 0 w 171"/>
                <a:gd name="T39" fmla="*/ 1 h 200"/>
                <a:gd name="T40" fmla="*/ 0 w 171"/>
                <a:gd name="T41" fmla="*/ 1 h 200"/>
                <a:gd name="T42" fmla="*/ 0 w 171"/>
                <a:gd name="T43" fmla="*/ 1 h 200"/>
                <a:gd name="T44" fmla="*/ 0 w 171"/>
                <a:gd name="T45" fmla="*/ 1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1 h 200"/>
                <a:gd name="T52" fmla="*/ 0 w 171"/>
                <a:gd name="T53" fmla="*/ 1 h 200"/>
                <a:gd name="T54" fmla="*/ 0 w 171"/>
                <a:gd name="T55" fmla="*/ 1 h 200"/>
                <a:gd name="T56" fmla="*/ 0 w 171"/>
                <a:gd name="T57" fmla="*/ 1 h 200"/>
                <a:gd name="T58" fmla="*/ 0 w 171"/>
                <a:gd name="T59" fmla="*/ 1 h 200"/>
                <a:gd name="T60" fmla="*/ 0 w 171"/>
                <a:gd name="T61" fmla="*/ 1 h 200"/>
                <a:gd name="T62" fmla="*/ 0 w 171"/>
                <a:gd name="T63" fmla="*/ 1 h 200"/>
                <a:gd name="T64" fmla="*/ 0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0 w 171"/>
                <a:gd name="T79" fmla="*/ 1 h 200"/>
                <a:gd name="T80" fmla="*/ 0 w 171"/>
                <a:gd name="T81" fmla="*/ 1 h 200"/>
                <a:gd name="T82" fmla="*/ 0 w 171"/>
                <a:gd name="T83" fmla="*/ 1 h 200"/>
                <a:gd name="T84" fmla="*/ 0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3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8"/>
                  </a:lnTo>
                  <a:lnTo>
                    <a:pt x="42" y="61"/>
                  </a:lnTo>
                  <a:lnTo>
                    <a:pt x="47" y="65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3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7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4"/>
                  </a:lnTo>
                  <a:lnTo>
                    <a:pt x="82" y="156"/>
                  </a:lnTo>
                  <a:lnTo>
                    <a:pt x="84" y="149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7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3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10"/>
                  </a:lnTo>
                  <a:lnTo>
                    <a:pt x="110" y="104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6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4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1"/>
                  </a:lnTo>
                  <a:lnTo>
                    <a:pt x="105" y="76"/>
                  </a:lnTo>
                  <a:lnTo>
                    <a:pt x="95" y="72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5"/>
                  </a:lnTo>
                  <a:lnTo>
                    <a:pt x="66" y="62"/>
                  </a:lnTo>
                  <a:lnTo>
                    <a:pt x="61" y="58"/>
                  </a:lnTo>
                  <a:lnTo>
                    <a:pt x="56" y="54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3" y="42"/>
                  </a:lnTo>
                  <a:lnTo>
                    <a:pt x="39" y="37"/>
                  </a:lnTo>
                  <a:lnTo>
                    <a:pt x="45" y="35"/>
                  </a:lnTo>
                  <a:lnTo>
                    <a:pt x="52" y="34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4"/>
                  </a:lnTo>
                  <a:lnTo>
                    <a:pt x="99" y="35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8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20"/>
                  </a:lnTo>
                  <a:lnTo>
                    <a:pt x="27" y="20"/>
                  </a:lnTo>
                  <a:lnTo>
                    <a:pt x="20" y="17"/>
                  </a:lnTo>
                  <a:lnTo>
                    <a:pt x="15" y="13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295"/>
            <p:cNvSpPr>
              <a:spLocks/>
            </p:cNvSpPr>
            <p:nvPr/>
          </p:nvSpPr>
          <p:spPr bwMode="auto">
            <a:xfrm>
              <a:off x="5476" y="4097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0 h 263"/>
                <a:gd name="T12" fmla="*/ 1 w 125"/>
                <a:gd name="T13" fmla="*/ 0 h 263"/>
                <a:gd name="T14" fmla="*/ 1 w 125"/>
                <a:gd name="T15" fmla="*/ 0 h 263"/>
                <a:gd name="T16" fmla="*/ 1 w 125"/>
                <a:gd name="T17" fmla="*/ 0 h 263"/>
                <a:gd name="T18" fmla="*/ 1 w 125"/>
                <a:gd name="T19" fmla="*/ 0 h 263"/>
                <a:gd name="T20" fmla="*/ 1 w 125"/>
                <a:gd name="T21" fmla="*/ 0 h 263"/>
                <a:gd name="T22" fmla="*/ 1 w 125"/>
                <a:gd name="T23" fmla="*/ 0 h 263"/>
                <a:gd name="T24" fmla="*/ 1 w 125"/>
                <a:gd name="T25" fmla="*/ 0 h 263"/>
                <a:gd name="T26" fmla="*/ 1 w 125"/>
                <a:gd name="T27" fmla="*/ 0 h 263"/>
                <a:gd name="T28" fmla="*/ 1 w 125"/>
                <a:gd name="T29" fmla="*/ 0 h 263"/>
                <a:gd name="T30" fmla="*/ 1 w 125"/>
                <a:gd name="T31" fmla="*/ 0 h 263"/>
                <a:gd name="T32" fmla="*/ 1 w 125"/>
                <a:gd name="T33" fmla="*/ 0 h 263"/>
                <a:gd name="T34" fmla="*/ 1 w 125"/>
                <a:gd name="T35" fmla="*/ 0 h 263"/>
                <a:gd name="T36" fmla="*/ 1 w 125"/>
                <a:gd name="T37" fmla="*/ 0 h 263"/>
                <a:gd name="T38" fmla="*/ 1 w 125"/>
                <a:gd name="T39" fmla="*/ 0 h 263"/>
                <a:gd name="T40" fmla="*/ 1 w 125"/>
                <a:gd name="T41" fmla="*/ 0 h 263"/>
                <a:gd name="T42" fmla="*/ 1 w 125"/>
                <a:gd name="T43" fmla="*/ 0 h 263"/>
                <a:gd name="T44" fmla="*/ 1 w 125"/>
                <a:gd name="T45" fmla="*/ 0 h 263"/>
                <a:gd name="T46" fmla="*/ 1 w 125"/>
                <a:gd name="T47" fmla="*/ 0 h 263"/>
                <a:gd name="T48" fmla="*/ 1 w 125"/>
                <a:gd name="T49" fmla="*/ 0 h 263"/>
                <a:gd name="T50" fmla="*/ 1 w 125"/>
                <a:gd name="T51" fmla="*/ 0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7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5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40"/>
                  </a:lnTo>
                  <a:lnTo>
                    <a:pt x="110" y="155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7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2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8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30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8"/>
                  </a:lnTo>
                  <a:lnTo>
                    <a:pt x="39" y="218"/>
                  </a:lnTo>
                  <a:lnTo>
                    <a:pt x="34" y="230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1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5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4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4"/>
                  </a:lnTo>
                  <a:lnTo>
                    <a:pt x="56" y="132"/>
                  </a:lnTo>
                  <a:lnTo>
                    <a:pt x="63" y="112"/>
                  </a:lnTo>
                  <a:lnTo>
                    <a:pt x="68" y="102"/>
                  </a:lnTo>
                  <a:lnTo>
                    <a:pt x="60" y="101"/>
                  </a:lnTo>
                  <a:lnTo>
                    <a:pt x="51" y="101"/>
                  </a:lnTo>
                  <a:lnTo>
                    <a:pt x="41" y="101"/>
                  </a:lnTo>
                  <a:lnTo>
                    <a:pt x="33" y="101"/>
                  </a:lnTo>
                  <a:lnTo>
                    <a:pt x="24" y="102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1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5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8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7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7"/>
                  </a:lnTo>
                  <a:lnTo>
                    <a:pt x="45" y="49"/>
                  </a:lnTo>
                  <a:lnTo>
                    <a:pt x="38" y="52"/>
                  </a:lnTo>
                  <a:lnTo>
                    <a:pt x="30" y="55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5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6"/>
                  </a:lnTo>
                  <a:lnTo>
                    <a:pt x="54" y="30"/>
                  </a:lnTo>
                  <a:lnTo>
                    <a:pt x="55" y="34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7" y="41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40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19" y="9"/>
                  </a:lnTo>
                  <a:lnTo>
                    <a:pt x="110" y="17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296"/>
            <p:cNvSpPr>
              <a:spLocks/>
            </p:cNvSpPr>
            <p:nvPr/>
          </p:nvSpPr>
          <p:spPr bwMode="auto">
            <a:xfrm>
              <a:off x="5537" y="4142"/>
              <a:ext cx="10" cy="17"/>
            </a:xfrm>
            <a:custGeom>
              <a:avLst/>
              <a:gdLst>
                <a:gd name="T0" fmla="*/ 0 w 20"/>
                <a:gd name="T1" fmla="*/ 0 h 34"/>
                <a:gd name="T2" fmla="*/ 1 w 20"/>
                <a:gd name="T3" fmla="*/ 1 h 34"/>
                <a:gd name="T4" fmla="*/ 1 w 20"/>
                <a:gd name="T5" fmla="*/ 1 h 34"/>
                <a:gd name="T6" fmla="*/ 1 w 20"/>
                <a:gd name="T7" fmla="*/ 1 h 34"/>
                <a:gd name="T8" fmla="*/ 1 w 20"/>
                <a:gd name="T9" fmla="*/ 0 h 34"/>
                <a:gd name="T10" fmla="*/ 1 w 20"/>
                <a:gd name="T11" fmla="*/ 1 h 34"/>
                <a:gd name="T12" fmla="*/ 1 w 20"/>
                <a:gd name="T13" fmla="*/ 1 h 34"/>
                <a:gd name="T14" fmla="*/ 1 w 20"/>
                <a:gd name="T15" fmla="*/ 1 h 34"/>
                <a:gd name="T16" fmla="*/ 1 w 20"/>
                <a:gd name="T17" fmla="*/ 1 h 34"/>
                <a:gd name="T18" fmla="*/ 1 w 20"/>
                <a:gd name="T19" fmla="*/ 1 h 34"/>
                <a:gd name="T20" fmla="*/ 1 w 20"/>
                <a:gd name="T21" fmla="*/ 1 h 34"/>
                <a:gd name="T22" fmla="*/ 1 w 20"/>
                <a:gd name="T23" fmla="*/ 1 h 34"/>
                <a:gd name="T24" fmla="*/ 1 w 20"/>
                <a:gd name="T25" fmla="*/ 1 h 34"/>
                <a:gd name="T26" fmla="*/ 1 w 20"/>
                <a:gd name="T27" fmla="*/ 1 h 34"/>
                <a:gd name="T28" fmla="*/ 1 w 20"/>
                <a:gd name="T29" fmla="*/ 1 h 34"/>
                <a:gd name="T30" fmla="*/ 1 w 20"/>
                <a:gd name="T31" fmla="*/ 1 h 34"/>
                <a:gd name="T32" fmla="*/ 0 w 20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297"/>
            <p:cNvSpPr>
              <a:spLocks/>
            </p:cNvSpPr>
            <p:nvPr/>
          </p:nvSpPr>
          <p:spPr bwMode="auto">
            <a:xfrm>
              <a:off x="5284" y="4030"/>
              <a:ext cx="192" cy="116"/>
            </a:xfrm>
            <a:custGeom>
              <a:avLst/>
              <a:gdLst>
                <a:gd name="T0" fmla="*/ 0 w 386"/>
                <a:gd name="T1" fmla="*/ 1 h 231"/>
                <a:gd name="T2" fmla="*/ 0 w 386"/>
                <a:gd name="T3" fmla="*/ 1 h 231"/>
                <a:gd name="T4" fmla="*/ 0 w 386"/>
                <a:gd name="T5" fmla="*/ 1 h 231"/>
                <a:gd name="T6" fmla="*/ 0 w 386"/>
                <a:gd name="T7" fmla="*/ 1 h 231"/>
                <a:gd name="T8" fmla="*/ 0 w 386"/>
                <a:gd name="T9" fmla="*/ 1 h 231"/>
                <a:gd name="T10" fmla="*/ 0 w 386"/>
                <a:gd name="T11" fmla="*/ 1 h 231"/>
                <a:gd name="T12" fmla="*/ 0 w 386"/>
                <a:gd name="T13" fmla="*/ 1 h 231"/>
                <a:gd name="T14" fmla="*/ 0 w 386"/>
                <a:gd name="T15" fmla="*/ 1 h 231"/>
                <a:gd name="T16" fmla="*/ 0 w 386"/>
                <a:gd name="T17" fmla="*/ 1 h 231"/>
                <a:gd name="T18" fmla="*/ 0 w 386"/>
                <a:gd name="T19" fmla="*/ 1 h 231"/>
                <a:gd name="T20" fmla="*/ 0 w 386"/>
                <a:gd name="T21" fmla="*/ 1 h 231"/>
                <a:gd name="T22" fmla="*/ 0 w 386"/>
                <a:gd name="T23" fmla="*/ 1 h 231"/>
                <a:gd name="T24" fmla="*/ 0 w 386"/>
                <a:gd name="T25" fmla="*/ 1 h 231"/>
                <a:gd name="T26" fmla="*/ 0 w 386"/>
                <a:gd name="T27" fmla="*/ 1 h 231"/>
                <a:gd name="T28" fmla="*/ 0 w 386"/>
                <a:gd name="T29" fmla="*/ 1 h 231"/>
                <a:gd name="T30" fmla="*/ 0 w 386"/>
                <a:gd name="T31" fmla="*/ 1 h 231"/>
                <a:gd name="T32" fmla="*/ 0 w 386"/>
                <a:gd name="T33" fmla="*/ 1 h 231"/>
                <a:gd name="T34" fmla="*/ 0 w 386"/>
                <a:gd name="T35" fmla="*/ 1 h 231"/>
                <a:gd name="T36" fmla="*/ 0 w 386"/>
                <a:gd name="T37" fmla="*/ 1 h 231"/>
                <a:gd name="T38" fmla="*/ 0 w 386"/>
                <a:gd name="T39" fmla="*/ 1 h 231"/>
                <a:gd name="T40" fmla="*/ 0 w 386"/>
                <a:gd name="T41" fmla="*/ 1 h 231"/>
                <a:gd name="T42" fmla="*/ 0 w 386"/>
                <a:gd name="T43" fmla="*/ 1 h 231"/>
                <a:gd name="T44" fmla="*/ 0 w 386"/>
                <a:gd name="T45" fmla="*/ 1 h 231"/>
                <a:gd name="T46" fmla="*/ 0 w 386"/>
                <a:gd name="T47" fmla="*/ 1 h 231"/>
                <a:gd name="T48" fmla="*/ 0 w 386"/>
                <a:gd name="T49" fmla="*/ 1 h 231"/>
                <a:gd name="T50" fmla="*/ 0 w 386"/>
                <a:gd name="T51" fmla="*/ 1 h 231"/>
                <a:gd name="T52" fmla="*/ 0 w 386"/>
                <a:gd name="T53" fmla="*/ 1 h 231"/>
                <a:gd name="T54" fmla="*/ 0 w 386"/>
                <a:gd name="T55" fmla="*/ 1 h 231"/>
                <a:gd name="T56" fmla="*/ 0 w 386"/>
                <a:gd name="T57" fmla="*/ 1 h 231"/>
                <a:gd name="T58" fmla="*/ 0 w 386"/>
                <a:gd name="T59" fmla="*/ 1 h 231"/>
                <a:gd name="T60" fmla="*/ 0 w 386"/>
                <a:gd name="T61" fmla="*/ 1 h 231"/>
                <a:gd name="T62" fmla="*/ 0 w 386"/>
                <a:gd name="T63" fmla="*/ 1 h 231"/>
                <a:gd name="T64" fmla="*/ 0 w 386"/>
                <a:gd name="T65" fmla="*/ 1 h 231"/>
                <a:gd name="T66" fmla="*/ 0 w 386"/>
                <a:gd name="T67" fmla="*/ 1 h 231"/>
                <a:gd name="T68" fmla="*/ 0 w 386"/>
                <a:gd name="T69" fmla="*/ 1 h 231"/>
                <a:gd name="T70" fmla="*/ 0 w 386"/>
                <a:gd name="T71" fmla="*/ 1 h 231"/>
                <a:gd name="T72" fmla="*/ 0 w 386"/>
                <a:gd name="T73" fmla="*/ 1 h 231"/>
                <a:gd name="T74" fmla="*/ 0 w 386"/>
                <a:gd name="T75" fmla="*/ 1 h 231"/>
                <a:gd name="T76" fmla="*/ 0 w 386"/>
                <a:gd name="T77" fmla="*/ 1 h 231"/>
                <a:gd name="T78" fmla="*/ 0 w 386"/>
                <a:gd name="T79" fmla="*/ 1 h 231"/>
                <a:gd name="T80" fmla="*/ 0 w 386"/>
                <a:gd name="T81" fmla="*/ 1 h 231"/>
                <a:gd name="T82" fmla="*/ 0 w 386"/>
                <a:gd name="T83" fmla="*/ 1 h 231"/>
                <a:gd name="T84" fmla="*/ 0 w 386"/>
                <a:gd name="T85" fmla="*/ 1 h 231"/>
                <a:gd name="T86" fmla="*/ 0 w 386"/>
                <a:gd name="T87" fmla="*/ 1 h 231"/>
                <a:gd name="T88" fmla="*/ 0 w 386"/>
                <a:gd name="T89" fmla="*/ 1 h 231"/>
                <a:gd name="T90" fmla="*/ 0 w 386"/>
                <a:gd name="T91" fmla="*/ 1 h 231"/>
                <a:gd name="T92" fmla="*/ 0 w 386"/>
                <a:gd name="T93" fmla="*/ 1 h 231"/>
                <a:gd name="T94" fmla="*/ 0 w 386"/>
                <a:gd name="T95" fmla="*/ 1 h 231"/>
                <a:gd name="T96" fmla="*/ 0 w 386"/>
                <a:gd name="T97" fmla="*/ 1 h 231"/>
                <a:gd name="T98" fmla="*/ 0 w 386"/>
                <a:gd name="T99" fmla="*/ 1 h 231"/>
                <a:gd name="T100" fmla="*/ 0 w 386"/>
                <a:gd name="T101" fmla="*/ 1 h 231"/>
                <a:gd name="T102" fmla="*/ 0 w 386"/>
                <a:gd name="T103" fmla="*/ 1 h 231"/>
                <a:gd name="T104" fmla="*/ 0 w 386"/>
                <a:gd name="T105" fmla="*/ 1 h 231"/>
                <a:gd name="T106" fmla="*/ 0 w 386"/>
                <a:gd name="T107" fmla="*/ 1 h 231"/>
                <a:gd name="T108" fmla="*/ 0 w 386"/>
                <a:gd name="T109" fmla="*/ 1 h 231"/>
                <a:gd name="T110" fmla="*/ 0 w 386"/>
                <a:gd name="T111" fmla="*/ 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1">
                  <a:moveTo>
                    <a:pt x="370" y="74"/>
                  </a:moveTo>
                  <a:lnTo>
                    <a:pt x="364" y="77"/>
                  </a:lnTo>
                  <a:lnTo>
                    <a:pt x="356" y="82"/>
                  </a:lnTo>
                  <a:lnTo>
                    <a:pt x="347" y="86"/>
                  </a:lnTo>
                  <a:lnTo>
                    <a:pt x="335" y="91"/>
                  </a:lnTo>
                  <a:lnTo>
                    <a:pt x="325" y="95"/>
                  </a:lnTo>
                  <a:lnTo>
                    <a:pt x="316" y="100"/>
                  </a:lnTo>
                  <a:lnTo>
                    <a:pt x="310" y="104"/>
                  </a:lnTo>
                  <a:lnTo>
                    <a:pt x="307" y="107"/>
                  </a:lnTo>
                  <a:lnTo>
                    <a:pt x="302" y="117"/>
                  </a:lnTo>
                  <a:lnTo>
                    <a:pt x="293" y="136"/>
                  </a:lnTo>
                  <a:lnTo>
                    <a:pt x="282" y="155"/>
                  </a:lnTo>
                  <a:lnTo>
                    <a:pt x="273" y="170"/>
                  </a:lnTo>
                  <a:lnTo>
                    <a:pt x="267" y="177"/>
                  </a:lnTo>
                  <a:lnTo>
                    <a:pt x="259" y="185"/>
                  </a:lnTo>
                  <a:lnTo>
                    <a:pt x="250" y="194"/>
                  </a:lnTo>
                  <a:lnTo>
                    <a:pt x="239" y="204"/>
                  </a:lnTo>
                  <a:lnTo>
                    <a:pt x="228" y="213"/>
                  </a:lnTo>
                  <a:lnTo>
                    <a:pt x="219" y="221"/>
                  </a:lnTo>
                  <a:lnTo>
                    <a:pt x="210" y="227"/>
                  </a:lnTo>
                  <a:lnTo>
                    <a:pt x="204" y="230"/>
                  </a:lnTo>
                  <a:lnTo>
                    <a:pt x="198" y="231"/>
                  </a:lnTo>
                  <a:lnTo>
                    <a:pt x="196" y="230"/>
                  </a:lnTo>
                  <a:lnTo>
                    <a:pt x="198" y="228"/>
                  </a:lnTo>
                  <a:lnTo>
                    <a:pt x="202" y="224"/>
                  </a:lnTo>
                  <a:lnTo>
                    <a:pt x="206" y="221"/>
                  </a:lnTo>
                  <a:lnTo>
                    <a:pt x="213" y="214"/>
                  </a:lnTo>
                  <a:lnTo>
                    <a:pt x="224" y="205"/>
                  </a:lnTo>
                  <a:lnTo>
                    <a:pt x="234" y="196"/>
                  </a:lnTo>
                  <a:lnTo>
                    <a:pt x="244" y="185"/>
                  </a:lnTo>
                  <a:lnTo>
                    <a:pt x="255" y="176"/>
                  </a:lnTo>
                  <a:lnTo>
                    <a:pt x="263" y="167"/>
                  </a:lnTo>
                  <a:lnTo>
                    <a:pt x="267" y="161"/>
                  </a:lnTo>
                  <a:lnTo>
                    <a:pt x="273" y="151"/>
                  </a:lnTo>
                  <a:lnTo>
                    <a:pt x="278" y="138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6"/>
                  </a:lnTo>
                  <a:lnTo>
                    <a:pt x="282" y="115"/>
                  </a:lnTo>
                  <a:lnTo>
                    <a:pt x="279" y="116"/>
                  </a:lnTo>
                  <a:lnTo>
                    <a:pt x="273" y="118"/>
                  </a:lnTo>
                  <a:lnTo>
                    <a:pt x="269" y="121"/>
                  </a:lnTo>
                  <a:lnTo>
                    <a:pt x="262" y="125"/>
                  </a:lnTo>
                  <a:lnTo>
                    <a:pt x="255" y="129"/>
                  </a:lnTo>
                  <a:lnTo>
                    <a:pt x="247" y="133"/>
                  </a:lnTo>
                  <a:lnTo>
                    <a:pt x="239" y="138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5"/>
                  </a:lnTo>
                  <a:lnTo>
                    <a:pt x="211" y="159"/>
                  </a:lnTo>
                  <a:lnTo>
                    <a:pt x="198" y="171"/>
                  </a:lnTo>
                  <a:lnTo>
                    <a:pt x="183" y="183"/>
                  </a:lnTo>
                  <a:lnTo>
                    <a:pt x="167" y="194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5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6"/>
                  </a:lnTo>
                  <a:lnTo>
                    <a:pt x="112" y="214"/>
                  </a:lnTo>
                  <a:lnTo>
                    <a:pt x="123" y="208"/>
                  </a:lnTo>
                  <a:lnTo>
                    <a:pt x="137" y="200"/>
                  </a:lnTo>
                  <a:lnTo>
                    <a:pt x="152" y="191"/>
                  </a:lnTo>
                  <a:lnTo>
                    <a:pt x="166" y="180"/>
                  </a:lnTo>
                  <a:lnTo>
                    <a:pt x="180" y="168"/>
                  </a:lnTo>
                  <a:lnTo>
                    <a:pt x="191" y="158"/>
                  </a:lnTo>
                  <a:lnTo>
                    <a:pt x="199" y="148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1" y="138"/>
                  </a:lnTo>
                  <a:lnTo>
                    <a:pt x="196" y="138"/>
                  </a:lnTo>
                  <a:lnTo>
                    <a:pt x="188" y="138"/>
                  </a:lnTo>
                  <a:lnTo>
                    <a:pt x="182" y="138"/>
                  </a:lnTo>
                  <a:lnTo>
                    <a:pt x="176" y="139"/>
                  </a:lnTo>
                  <a:lnTo>
                    <a:pt x="169" y="140"/>
                  </a:lnTo>
                  <a:lnTo>
                    <a:pt x="164" y="140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6"/>
                  </a:lnTo>
                  <a:lnTo>
                    <a:pt x="104" y="163"/>
                  </a:lnTo>
                  <a:lnTo>
                    <a:pt x="88" y="169"/>
                  </a:lnTo>
                  <a:lnTo>
                    <a:pt x="72" y="175"/>
                  </a:lnTo>
                  <a:lnTo>
                    <a:pt x="58" y="180"/>
                  </a:lnTo>
                  <a:lnTo>
                    <a:pt x="47" y="183"/>
                  </a:lnTo>
                  <a:lnTo>
                    <a:pt x="41" y="185"/>
                  </a:lnTo>
                  <a:lnTo>
                    <a:pt x="34" y="186"/>
                  </a:lnTo>
                  <a:lnTo>
                    <a:pt x="30" y="184"/>
                  </a:lnTo>
                  <a:lnTo>
                    <a:pt x="32" y="181"/>
                  </a:lnTo>
                  <a:lnTo>
                    <a:pt x="42" y="177"/>
                  </a:lnTo>
                  <a:lnTo>
                    <a:pt x="52" y="175"/>
                  </a:lnTo>
                  <a:lnTo>
                    <a:pt x="64" y="171"/>
                  </a:lnTo>
                  <a:lnTo>
                    <a:pt x="76" y="167"/>
                  </a:lnTo>
                  <a:lnTo>
                    <a:pt x="88" y="161"/>
                  </a:lnTo>
                  <a:lnTo>
                    <a:pt x="99" y="155"/>
                  </a:lnTo>
                  <a:lnTo>
                    <a:pt x="108" y="148"/>
                  </a:lnTo>
                  <a:lnTo>
                    <a:pt x="115" y="143"/>
                  </a:lnTo>
                  <a:lnTo>
                    <a:pt x="120" y="137"/>
                  </a:lnTo>
                  <a:lnTo>
                    <a:pt x="107" y="135"/>
                  </a:lnTo>
                  <a:lnTo>
                    <a:pt x="94" y="133"/>
                  </a:lnTo>
                  <a:lnTo>
                    <a:pt x="77" y="133"/>
                  </a:lnTo>
                  <a:lnTo>
                    <a:pt x="62" y="135"/>
                  </a:lnTo>
                  <a:lnTo>
                    <a:pt x="47" y="137"/>
                  </a:lnTo>
                  <a:lnTo>
                    <a:pt x="34" y="139"/>
                  </a:lnTo>
                  <a:lnTo>
                    <a:pt x="23" y="140"/>
                  </a:lnTo>
                  <a:lnTo>
                    <a:pt x="15" y="143"/>
                  </a:lnTo>
                  <a:lnTo>
                    <a:pt x="6" y="145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22" y="132"/>
                  </a:lnTo>
                  <a:lnTo>
                    <a:pt x="35" y="128"/>
                  </a:lnTo>
                  <a:lnTo>
                    <a:pt x="50" y="124"/>
                  </a:lnTo>
                  <a:lnTo>
                    <a:pt x="66" y="121"/>
                  </a:lnTo>
                  <a:lnTo>
                    <a:pt x="83" y="118"/>
                  </a:lnTo>
                  <a:lnTo>
                    <a:pt x="100" y="118"/>
                  </a:lnTo>
                  <a:lnTo>
                    <a:pt x="117" y="121"/>
                  </a:lnTo>
                  <a:lnTo>
                    <a:pt x="112" y="115"/>
                  </a:lnTo>
                  <a:lnTo>
                    <a:pt x="104" y="107"/>
                  </a:lnTo>
                  <a:lnTo>
                    <a:pt x="95" y="100"/>
                  </a:lnTo>
                  <a:lnTo>
                    <a:pt x="84" y="92"/>
                  </a:lnTo>
                  <a:lnTo>
                    <a:pt x="74" y="85"/>
                  </a:lnTo>
                  <a:lnTo>
                    <a:pt x="65" y="79"/>
                  </a:lnTo>
                  <a:lnTo>
                    <a:pt x="57" y="74"/>
                  </a:lnTo>
                  <a:lnTo>
                    <a:pt x="51" y="70"/>
                  </a:lnTo>
                  <a:lnTo>
                    <a:pt x="43" y="66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51" y="62"/>
                  </a:lnTo>
                  <a:lnTo>
                    <a:pt x="59" y="66"/>
                  </a:lnTo>
                  <a:lnTo>
                    <a:pt x="70" y="71"/>
                  </a:lnTo>
                  <a:lnTo>
                    <a:pt x="83" y="78"/>
                  </a:lnTo>
                  <a:lnTo>
                    <a:pt x="98" y="86"/>
                  </a:lnTo>
                  <a:lnTo>
                    <a:pt x="112" y="94"/>
                  </a:lnTo>
                  <a:lnTo>
                    <a:pt x="125" y="102"/>
                  </a:lnTo>
                  <a:lnTo>
                    <a:pt x="135" y="109"/>
                  </a:lnTo>
                  <a:lnTo>
                    <a:pt x="141" y="115"/>
                  </a:lnTo>
                  <a:lnTo>
                    <a:pt x="146" y="115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9" y="116"/>
                  </a:lnTo>
                  <a:lnTo>
                    <a:pt x="178" y="116"/>
                  </a:lnTo>
                  <a:lnTo>
                    <a:pt x="186" y="116"/>
                  </a:lnTo>
                  <a:lnTo>
                    <a:pt x="191" y="116"/>
                  </a:lnTo>
                  <a:lnTo>
                    <a:pt x="196" y="116"/>
                  </a:lnTo>
                  <a:lnTo>
                    <a:pt x="194" y="109"/>
                  </a:lnTo>
                  <a:lnTo>
                    <a:pt x="188" y="102"/>
                  </a:lnTo>
                  <a:lnTo>
                    <a:pt x="182" y="94"/>
                  </a:lnTo>
                  <a:lnTo>
                    <a:pt x="175" y="86"/>
                  </a:lnTo>
                  <a:lnTo>
                    <a:pt x="168" y="79"/>
                  </a:lnTo>
                  <a:lnTo>
                    <a:pt x="161" y="72"/>
                  </a:lnTo>
                  <a:lnTo>
                    <a:pt x="156" y="67"/>
                  </a:lnTo>
                  <a:lnTo>
                    <a:pt x="151" y="62"/>
                  </a:lnTo>
                  <a:lnTo>
                    <a:pt x="146" y="59"/>
                  </a:lnTo>
                  <a:lnTo>
                    <a:pt x="142" y="55"/>
                  </a:lnTo>
                  <a:lnTo>
                    <a:pt x="136" y="52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0"/>
                  </a:lnTo>
                  <a:lnTo>
                    <a:pt x="115" y="38"/>
                  </a:lnTo>
                  <a:lnTo>
                    <a:pt x="111" y="32"/>
                  </a:lnTo>
                  <a:lnTo>
                    <a:pt x="110" y="26"/>
                  </a:lnTo>
                  <a:lnTo>
                    <a:pt x="112" y="25"/>
                  </a:lnTo>
                  <a:lnTo>
                    <a:pt x="123" y="33"/>
                  </a:lnTo>
                  <a:lnTo>
                    <a:pt x="133" y="40"/>
                  </a:lnTo>
                  <a:lnTo>
                    <a:pt x="144" y="49"/>
                  </a:lnTo>
                  <a:lnTo>
                    <a:pt x="158" y="60"/>
                  </a:lnTo>
                  <a:lnTo>
                    <a:pt x="171" y="70"/>
                  </a:lnTo>
                  <a:lnTo>
                    <a:pt x="183" y="80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2"/>
                  </a:lnTo>
                  <a:lnTo>
                    <a:pt x="216" y="108"/>
                  </a:lnTo>
                  <a:lnTo>
                    <a:pt x="221" y="109"/>
                  </a:lnTo>
                  <a:lnTo>
                    <a:pt x="227" y="108"/>
                  </a:lnTo>
                  <a:lnTo>
                    <a:pt x="234" y="107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1"/>
                  </a:lnTo>
                  <a:lnTo>
                    <a:pt x="267" y="100"/>
                  </a:lnTo>
                  <a:lnTo>
                    <a:pt x="273" y="99"/>
                  </a:lnTo>
                  <a:lnTo>
                    <a:pt x="278" y="97"/>
                  </a:lnTo>
                  <a:lnTo>
                    <a:pt x="281" y="95"/>
                  </a:lnTo>
                  <a:lnTo>
                    <a:pt x="285" y="92"/>
                  </a:lnTo>
                  <a:lnTo>
                    <a:pt x="285" y="89"/>
                  </a:lnTo>
                  <a:lnTo>
                    <a:pt x="282" y="85"/>
                  </a:lnTo>
                  <a:lnTo>
                    <a:pt x="277" y="78"/>
                  </a:lnTo>
                  <a:lnTo>
                    <a:pt x="271" y="72"/>
                  </a:lnTo>
                  <a:lnTo>
                    <a:pt x="262" y="64"/>
                  </a:lnTo>
                  <a:lnTo>
                    <a:pt x="251" y="54"/>
                  </a:lnTo>
                  <a:lnTo>
                    <a:pt x="239" y="43"/>
                  </a:lnTo>
                  <a:lnTo>
                    <a:pt x="226" y="32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9"/>
                  </a:lnTo>
                  <a:lnTo>
                    <a:pt x="190" y="3"/>
                  </a:lnTo>
                  <a:lnTo>
                    <a:pt x="193" y="0"/>
                  </a:lnTo>
                  <a:lnTo>
                    <a:pt x="199" y="2"/>
                  </a:lnTo>
                  <a:lnTo>
                    <a:pt x="212" y="9"/>
                  </a:lnTo>
                  <a:lnTo>
                    <a:pt x="220" y="16"/>
                  </a:lnTo>
                  <a:lnTo>
                    <a:pt x="232" y="26"/>
                  </a:lnTo>
                  <a:lnTo>
                    <a:pt x="245" y="37"/>
                  </a:lnTo>
                  <a:lnTo>
                    <a:pt x="259" y="47"/>
                  </a:lnTo>
                  <a:lnTo>
                    <a:pt x="273" y="57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2"/>
                  </a:lnTo>
                  <a:lnTo>
                    <a:pt x="340" y="70"/>
                  </a:lnTo>
                  <a:lnTo>
                    <a:pt x="354" y="67"/>
                  </a:lnTo>
                  <a:lnTo>
                    <a:pt x="366" y="64"/>
                  </a:lnTo>
                  <a:lnTo>
                    <a:pt x="377" y="62"/>
                  </a:lnTo>
                  <a:lnTo>
                    <a:pt x="382" y="62"/>
                  </a:lnTo>
                  <a:lnTo>
                    <a:pt x="386" y="63"/>
                  </a:lnTo>
                  <a:lnTo>
                    <a:pt x="384" y="64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298"/>
            <p:cNvSpPr>
              <a:spLocks/>
            </p:cNvSpPr>
            <p:nvPr/>
          </p:nvSpPr>
          <p:spPr bwMode="auto">
            <a:xfrm>
              <a:off x="5390" y="3918"/>
              <a:ext cx="127" cy="127"/>
            </a:xfrm>
            <a:custGeom>
              <a:avLst/>
              <a:gdLst>
                <a:gd name="T0" fmla="*/ 1 w 254"/>
                <a:gd name="T1" fmla="*/ 0 h 255"/>
                <a:gd name="T2" fmla="*/ 1 w 254"/>
                <a:gd name="T3" fmla="*/ 0 h 255"/>
                <a:gd name="T4" fmla="*/ 1 w 254"/>
                <a:gd name="T5" fmla="*/ 0 h 255"/>
                <a:gd name="T6" fmla="*/ 1 w 254"/>
                <a:gd name="T7" fmla="*/ 0 h 255"/>
                <a:gd name="T8" fmla="*/ 1 w 254"/>
                <a:gd name="T9" fmla="*/ 0 h 255"/>
                <a:gd name="T10" fmla="*/ 1 w 254"/>
                <a:gd name="T11" fmla="*/ 0 h 255"/>
                <a:gd name="T12" fmla="*/ 1 w 254"/>
                <a:gd name="T13" fmla="*/ 0 h 255"/>
                <a:gd name="T14" fmla="*/ 1 w 254"/>
                <a:gd name="T15" fmla="*/ 0 h 255"/>
                <a:gd name="T16" fmla="*/ 1 w 254"/>
                <a:gd name="T17" fmla="*/ 0 h 255"/>
                <a:gd name="T18" fmla="*/ 1 w 254"/>
                <a:gd name="T19" fmla="*/ 0 h 255"/>
                <a:gd name="T20" fmla="*/ 1 w 254"/>
                <a:gd name="T21" fmla="*/ 0 h 255"/>
                <a:gd name="T22" fmla="*/ 1 w 254"/>
                <a:gd name="T23" fmla="*/ 0 h 255"/>
                <a:gd name="T24" fmla="*/ 1 w 254"/>
                <a:gd name="T25" fmla="*/ 0 h 255"/>
                <a:gd name="T26" fmla="*/ 1 w 254"/>
                <a:gd name="T27" fmla="*/ 0 h 255"/>
                <a:gd name="T28" fmla="*/ 1 w 254"/>
                <a:gd name="T29" fmla="*/ 0 h 255"/>
                <a:gd name="T30" fmla="*/ 1 w 254"/>
                <a:gd name="T31" fmla="*/ 0 h 255"/>
                <a:gd name="T32" fmla="*/ 1 w 254"/>
                <a:gd name="T33" fmla="*/ 0 h 255"/>
                <a:gd name="T34" fmla="*/ 1 w 254"/>
                <a:gd name="T35" fmla="*/ 0 h 255"/>
                <a:gd name="T36" fmla="*/ 1 w 254"/>
                <a:gd name="T37" fmla="*/ 0 h 255"/>
                <a:gd name="T38" fmla="*/ 1 w 254"/>
                <a:gd name="T39" fmla="*/ 0 h 255"/>
                <a:gd name="T40" fmla="*/ 1 w 254"/>
                <a:gd name="T41" fmla="*/ 0 h 255"/>
                <a:gd name="T42" fmla="*/ 1 w 254"/>
                <a:gd name="T43" fmla="*/ 0 h 255"/>
                <a:gd name="T44" fmla="*/ 0 w 254"/>
                <a:gd name="T45" fmla="*/ 0 h 255"/>
                <a:gd name="T46" fmla="*/ 1 w 254"/>
                <a:gd name="T47" fmla="*/ 0 h 255"/>
                <a:gd name="T48" fmla="*/ 1 w 254"/>
                <a:gd name="T49" fmla="*/ 0 h 255"/>
                <a:gd name="T50" fmla="*/ 1 w 254"/>
                <a:gd name="T51" fmla="*/ 0 h 255"/>
                <a:gd name="T52" fmla="*/ 1 w 254"/>
                <a:gd name="T53" fmla="*/ 0 h 255"/>
                <a:gd name="T54" fmla="*/ 1 w 254"/>
                <a:gd name="T55" fmla="*/ 0 h 255"/>
                <a:gd name="T56" fmla="*/ 1 w 254"/>
                <a:gd name="T57" fmla="*/ 0 h 255"/>
                <a:gd name="T58" fmla="*/ 1 w 254"/>
                <a:gd name="T59" fmla="*/ 0 h 255"/>
                <a:gd name="T60" fmla="*/ 1 w 254"/>
                <a:gd name="T61" fmla="*/ 0 h 255"/>
                <a:gd name="T62" fmla="*/ 1 w 254"/>
                <a:gd name="T63" fmla="*/ 0 h 255"/>
                <a:gd name="T64" fmla="*/ 1 w 254"/>
                <a:gd name="T65" fmla="*/ 0 h 255"/>
                <a:gd name="T66" fmla="*/ 1 w 254"/>
                <a:gd name="T67" fmla="*/ 0 h 255"/>
                <a:gd name="T68" fmla="*/ 1 w 254"/>
                <a:gd name="T69" fmla="*/ 0 h 255"/>
                <a:gd name="T70" fmla="*/ 1 w 254"/>
                <a:gd name="T71" fmla="*/ 0 h 255"/>
                <a:gd name="T72" fmla="*/ 1 w 254"/>
                <a:gd name="T73" fmla="*/ 0 h 255"/>
                <a:gd name="T74" fmla="*/ 1 w 254"/>
                <a:gd name="T75" fmla="*/ 0 h 255"/>
                <a:gd name="T76" fmla="*/ 1 w 254"/>
                <a:gd name="T77" fmla="*/ 0 h 255"/>
                <a:gd name="T78" fmla="*/ 1 w 254"/>
                <a:gd name="T79" fmla="*/ 0 h 255"/>
                <a:gd name="T80" fmla="*/ 1 w 254"/>
                <a:gd name="T81" fmla="*/ 0 h 255"/>
                <a:gd name="T82" fmla="*/ 1 w 254"/>
                <a:gd name="T83" fmla="*/ 0 h 255"/>
                <a:gd name="T84" fmla="*/ 1 w 254"/>
                <a:gd name="T85" fmla="*/ 0 h 255"/>
                <a:gd name="T86" fmla="*/ 1 w 254"/>
                <a:gd name="T87" fmla="*/ 0 h 255"/>
                <a:gd name="T88" fmla="*/ 1 w 254"/>
                <a:gd name="T89" fmla="*/ 0 h 255"/>
                <a:gd name="T90" fmla="*/ 1 w 254"/>
                <a:gd name="T91" fmla="*/ 0 h 255"/>
                <a:gd name="T92" fmla="*/ 1 w 254"/>
                <a:gd name="T93" fmla="*/ 0 h 255"/>
                <a:gd name="T94" fmla="*/ 1 w 254"/>
                <a:gd name="T95" fmla="*/ 0 h 255"/>
                <a:gd name="T96" fmla="*/ 1 w 254"/>
                <a:gd name="T97" fmla="*/ 0 h 255"/>
                <a:gd name="T98" fmla="*/ 1 w 254"/>
                <a:gd name="T99" fmla="*/ 0 h 255"/>
                <a:gd name="T100" fmla="*/ 1 w 254"/>
                <a:gd name="T101" fmla="*/ 0 h 255"/>
                <a:gd name="T102" fmla="*/ 1 w 254"/>
                <a:gd name="T103" fmla="*/ 0 h 255"/>
                <a:gd name="T104" fmla="*/ 1 w 254"/>
                <a:gd name="T105" fmla="*/ 0 h 255"/>
                <a:gd name="T106" fmla="*/ 1 w 254"/>
                <a:gd name="T107" fmla="*/ 0 h 255"/>
                <a:gd name="T108" fmla="*/ 1 w 254"/>
                <a:gd name="T109" fmla="*/ 0 h 255"/>
                <a:gd name="T110" fmla="*/ 1 w 254"/>
                <a:gd name="T111" fmla="*/ 0 h 255"/>
                <a:gd name="T112" fmla="*/ 1 w 254"/>
                <a:gd name="T113" fmla="*/ 0 h 255"/>
                <a:gd name="T114" fmla="*/ 1 w 254"/>
                <a:gd name="T115" fmla="*/ 0 h 255"/>
                <a:gd name="T116" fmla="*/ 1 w 254"/>
                <a:gd name="T117" fmla="*/ 0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5">
                  <a:moveTo>
                    <a:pt x="244" y="250"/>
                  </a:moveTo>
                  <a:lnTo>
                    <a:pt x="240" y="247"/>
                  </a:lnTo>
                  <a:lnTo>
                    <a:pt x="235" y="242"/>
                  </a:lnTo>
                  <a:lnTo>
                    <a:pt x="229" y="238"/>
                  </a:lnTo>
                  <a:lnTo>
                    <a:pt x="225" y="233"/>
                  </a:lnTo>
                  <a:lnTo>
                    <a:pt x="219" y="228"/>
                  </a:lnTo>
                  <a:lnTo>
                    <a:pt x="213" y="225"/>
                  </a:lnTo>
                  <a:lnTo>
                    <a:pt x="209" y="223"/>
                  </a:lnTo>
                  <a:lnTo>
                    <a:pt x="203" y="223"/>
                  </a:lnTo>
                  <a:lnTo>
                    <a:pt x="189" y="225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4"/>
                  </a:lnTo>
                  <a:lnTo>
                    <a:pt x="84" y="221"/>
                  </a:lnTo>
                  <a:lnTo>
                    <a:pt x="75" y="218"/>
                  </a:lnTo>
                  <a:lnTo>
                    <a:pt x="68" y="212"/>
                  </a:lnTo>
                  <a:lnTo>
                    <a:pt x="68" y="210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5"/>
                  </a:lnTo>
                  <a:lnTo>
                    <a:pt x="108" y="216"/>
                  </a:lnTo>
                  <a:lnTo>
                    <a:pt x="125" y="216"/>
                  </a:lnTo>
                  <a:lnTo>
                    <a:pt x="141" y="216"/>
                  </a:lnTo>
                  <a:lnTo>
                    <a:pt x="157" y="216"/>
                  </a:lnTo>
                  <a:lnTo>
                    <a:pt x="172" y="215"/>
                  </a:lnTo>
                  <a:lnTo>
                    <a:pt x="183" y="212"/>
                  </a:lnTo>
                  <a:lnTo>
                    <a:pt x="190" y="210"/>
                  </a:lnTo>
                  <a:lnTo>
                    <a:pt x="186" y="205"/>
                  </a:lnTo>
                  <a:lnTo>
                    <a:pt x="179" y="202"/>
                  </a:lnTo>
                  <a:lnTo>
                    <a:pt x="172" y="197"/>
                  </a:lnTo>
                  <a:lnTo>
                    <a:pt x="164" y="193"/>
                  </a:lnTo>
                  <a:lnTo>
                    <a:pt x="157" y="189"/>
                  </a:lnTo>
                  <a:lnTo>
                    <a:pt x="150" y="186"/>
                  </a:lnTo>
                  <a:lnTo>
                    <a:pt x="144" y="182"/>
                  </a:lnTo>
                  <a:lnTo>
                    <a:pt x="141" y="180"/>
                  </a:lnTo>
                  <a:lnTo>
                    <a:pt x="127" y="181"/>
                  </a:lnTo>
                  <a:lnTo>
                    <a:pt x="110" y="179"/>
                  </a:lnTo>
                  <a:lnTo>
                    <a:pt x="90" y="177"/>
                  </a:lnTo>
                  <a:lnTo>
                    <a:pt x="72" y="172"/>
                  </a:lnTo>
                  <a:lnTo>
                    <a:pt x="53" y="167"/>
                  </a:lnTo>
                  <a:lnTo>
                    <a:pt x="37" y="162"/>
                  </a:lnTo>
                  <a:lnTo>
                    <a:pt x="24" y="155"/>
                  </a:lnTo>
                  <a:lnTo>
                    <a:pt x="16" y="149"/>
                  </a:lnTo>
                  <a:lnTo>
                    <a:pt x="11" y="141"/>
                  </a:lnTo>
                  <a:lnTo>
                    <a:pt x="11" y="137"/>
                  </a:lnTo>
                  <a:lnTo>
                    <a:pt x="15" y="140"/>
                  </a:lnTo>
                  <a:lnTo>
                    <a:pt x="24" y="144"/>
                  </a:lnTo>
                  <a:lnTo>
                    <a:pt x="32" y="148"/>
                  </a:lnTo>
                  <a:lnTo>
                    <a:pt x="44" y="152"/>
                  </a:lnTo>
                  <a:lnTo>
                    <a:pt x="58" y="157"/>
                  </a:lnTo>
                  <a:lnTo>
                    <a:pt x="73" y="160"/>
                  </a:lnTo>
                  <a:lnTo>
                    <a:pt x="89" y="164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5"/>
                  </a:lnTo>
                  <a:lnTo>
                    <a:pt x="103" y="147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3" y="133"/>
                  </a:lnTo>
                  <a:lnTo>
                    <a:pt x="70" y="131"/>
                  </a:lnTo>
                  <a:lnTo>
                    <a:pt x="57" y="127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4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4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66" y="116"/>
                  </a:lnTo>
                  <a:lnTo>
                    <a:pt x="76" y="117"/>
                  </a:lnTo>
                  <a:lnTo>
                    <a:pt x="66" y="103"/>
                  </a:lnTo>
                  <a:lnTo>
                    <a:pt x="56" y="89"/>
                  </a:lnTo>
                  <a:lnTo>
                    <a:pt x="45" y="76"/>
                  </a:lnTo>
                  <a:lnTo>
                    <a:pt x="36" y="64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23" y="27"/>
                  </a:lnTo>
                  <a:lnTo>
                    <a:pt x="35" y="44"/>
                  </a:lnTo>
                  <a:lnTo>
                    <a:pt x="47" y="63"/>
                  </a:lnTo>
                  <a:lnTo>
                    <a:pt x="59" y="80"/>
                  </a:lnTo>
                  <a:lnTo>
                    <a:pt x="70" y="96"/>
                  </a:lnTo>
                  <a:lnTo>
                    <a:pt x="80" y="106"/>
                  </a:lnTo>
                  <a:lnTo>
                    <a:pt x="85" y="112"/>
                  </a:lnTo>
                  <a:lnTo>
                    <a:pt x="91" y="113"/>
                  </a:lnTo>
                  <a:lnTo>
                    <a:pt x="94" y="110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6"/>
                  </a:lnTo>
                  <a:lnTo>
                    <a:pt x="85" y="66"/>
                  </a:lnTo>
                  <a:lnTo>
                    <a:pt x="80" y="46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9"/>
                  </a:lnTo>
                  <a:lnTo>
                    <a:pt x="105" y="105"/>
                  </a:lnTo>
                  <a:lnTo>
                    <a:pt x="104" y="125"/>
                  </a:lnTo>
                  <a:lnTo>
                    <a:pt x="111" y="132"/>
                  </a:lnTo>
                  <a:lnTo>
                    <a:pt x="118" y="139"/>
                  </a:lnTo>
                  <a:lnTo>
                    <a:pt x="125" y="143"/>
                  </a:lnTo>
                  <a:lnTo>
                    <a:pt x="130" y="149"/>
                  </a:lnTo>
                  <a:lnTo>
                    <a:pt x="136" y="152"/>
                  </a:lnTo>
                  <a:lnTo>
                    <a:pt x="141" y="156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3"/>
                  </a:lnTo>
                  <a:lnTo>
                    <a:pt x="151" y="164"/>
                  </a:lnTo>
                  <a:lnTo>
                    <a:pt x="153" y="162"/>
                  </a:lnTo>
                  <a:lnTo>
                    <a:pt x="156" y="156"/>
                  </a:lnTo>
                  <a:lnTo>
                    <a:pt x="157" y="141"/>
                  </a:lnTo>
                  <a:lnTo>
                    <a:pt x="155" y="117"/>
                  </a:lnTo>
                  <a:lnTo>
                    <a:pt x="149" y="89"/>
                  </a:lnTo>
                  <a:lnTo>
                    <a:pt x="137" y="67"/>
                  </a:lnTo>
                  <a:lnTo>
                    <a:pt x="133" y="58"/>
                  </a:lnTo>
                  <a:lnTo>
                    <a:pt x="133" y="55"/>
                  </a:lnTo>
                  <a:lnTo>
                    <a:pt x="137" y="56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8"/>
                  </a:lnTo>
                  <a:lnTo>
                    <a:pt x="157" y="90"/>
                  </a:lnTo>
                  <a:lnTo>
                    <a:pt x="161" y="104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6"/>
                  </a:lnTo>
                  <a:lnTo>
                    <a:pt x="164" y="173"/>
                  </a:lnTo>
                  <a:lnTo>
                    <a:pt x="168" y="178"/>
                  </a:lnTo>
                  <a:lnTo>
                    <a:pt x="173" y="182"/>
                  </a:lnTo>
                  <a:lnTo>
                    <a:pt x="179" y="187"/>
                  </a:lnTo>
                  <a:lnTo>
                    <a:pt x="184" y="190"/>
                  </a:lnTo>
                  <a:lnTo>
                    <a:pt x="189" y="194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1"/>
                  </a:lnTo>
                  <a:lnTo>
                    <a:pt x="206" y="192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1"/>
                  </a:lnTo>
                  <a:lnTo>
                    <a:pt x="203" y="112"/>
                  </a:lnTo>
                  <a:lnTo>
                    <a:pt x="201" y="95"/>
                  </a:lnTo>
                  <a:lnTo>
                    <a:pt x="198" y="83"/>
                  </a:lnTo>
                  <a:lnTo>
                    <a:pt x="198" y="80"/>
                  </a:lnTo>
                  <a:lnTo>
                    <a:pt x="202" y="82"/>
                  </a:lnTo>
                  <a:lnTo>
                    <a:pt x="207" y="89"/>
                  </a:lnTo>
                  <a:lnTo>
                    <a:pt x="211" y="102"/>
                  </a:lnTo>
                  <a:lnTo>
                    <a:pt x="212" y="124"/>
                  </a:lnTo>
                  <a:lnTo>
                    <a:pt x="214" y="156"/>
                  </a:lnTo>
                  <a:lnTo>
                    <a:pt x="217" y="187"/>
                  </a:lnTo>
                  <a:lnTo>
                    <a:pt x="218" y="206"/>
                  </a:lnTo>
                  <a:lnTo>
                    <a:pt x="225" y="215"/>
                  </a:lnTo>
                  <a:lnTo>
                    <a:pt x="232" y="223"/>
                  </a:lnTo>
                  <a:lnTo>
                    <a:pt x="236" y="230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6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4"/>
                  </a:lnTo>
                  <a:lnTo>
                    <a:pt x="252" y="255"/>
                  </a:lnTo>
                  <a:lnTo>
                    <a:pt x="249" y="254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299"/>
            <p:cNvSpPr>
              <a:spLocks/>
            </p:cNvSpPr>
            <p:nvPr/>
          </p:nvSpPr>
          <p:spPr bwMode="auto">
            <a:xfrm>
              <a:off x="5504" y="3879"/>
              <a:ext cx="93" cy="156"/>
            </a:xfrm>
            <a:custGeom>
              <a:avLst/>
              <a:gdLst>
                <a:gd name="T0" fmla="*/ 1 w 186"/>
                <a:gd name="T1" fmla="*/ 1 h 312"/>
                <a:gd name="T2" fmla="*/ 1 w 186"/>
                <a:gd name="T3" fmla="*/ 1 h 312"/>
                <a:gd name="T4" fmla="*/ 1 w 186"/>
                <a:gd name="T5" fmla="*/ 1 h 312"/>
                <a:gd name="T6" fmla="*/ 1 w 186"/>
                <a:gd name="T7" fmla="*/ 1 h 312"/>
                <a:gd name="T8" fmla="*/ 1 w 186"/>
                <a:gd name="T9" fmla="*/ 1 h 312"/>
                <a:gd name="T10" fmla="*/ 1 w 186"/>
                <a:gd name="T11" fmla="*/ 1 h 312"/>
                <a:gd name="T12" fmla="*/ 1 w 186"/>
                <a:gd name="T13" fmla="*/ 1 h 312"/>
                <a:gd name="T14" fmla="*/ 1 w 186"/>
                <a:gd name="T15" fmla="*/ 1 h 312"/>
                <a:gd name="T16" fmla="*/ 1 w 186"/>
                <a:gd name="T17" fmla="*/ 1 h 312"/>
                <a:gd name="T18" fmla="*/ 1 w 186"/>
                <a:gd name="T19" fmla="*/ 1 h 312"/>
                <a:gd name="T20" fmla="*/ 1 w 186"/>
                <a:gd name="T21" fmla="*/ 1 h 312"/>
                <a:gd name="T22" fmla="*/ 1 w 186"/>
                <a:gd name="T23" fmla="*/ 1 h 312"/>
                <a:gd name="T24" fmla="*/ 1 w 186"/>
                <a:gd name="T25" fmla="*/ 1 h 312"/>
                <a:gd name="T26" fmla="*/ 1 w 186"/>
                <a:gd name="T27" fmla="*/ 1 h 312"/>
                <a:gd name="T28" fmla="*/ 1 w 186"/>
                <a:gd name="T29" fmla="*/ 1 h 312"/>
                <a:gd name="T30" fmla="*/ 1 w 186"/>
                <a:gd name="T31" fmla="*/ 1 h 312"/>
                <a:gd name="T32" fmla="*/ 1 w 186"/>
                <a:gd name="T33" fmla="*/ 1 h 312"/>
                <a:gd name="T34" fmla="*/ 1 w 186"/>
                <a:gd name="T35" fmla="*/ 1 h 312"/>
                <a:gd name="T36" fmla="*/ 1 w 186"/>
                <a:gd name="T37" fmla="*/ 1 h 312"/>
                <a:gd name="T38" fmla="*/ 1 w 186"/>
                <a:gd name="T39" fmla="*/ 1 h 312"/>
                <a:gd name="T40" fmla="*/ 1 w 186"/>
                <a:gd name="T41" fmla="*/ 1 h 312"/>
                <a:gd name="T42" fmla="*/ 1 w 186"/>
                <a:gd name="T43" fmla="*/ 1 h 312"/>
                <a:gd name="T44" fmla="*/ 1 w 186"/>
                <a:gd name="T45" fmla="*/ 1 h 312"/>
                <a:gd name="T46" fmla="*/ 1 w 186"/>
                <a:gd name="T47" fmla="*/ 1 h 312"/>
                <a:gd name="T48" fmla="*/ 1 w 186"/>
                <a:gd name="T49" fmla="*/ 1 h 312"/>
                <a:gd name="T50" fmla="*/ 1 w 186"/>
                <a:gd name="T51" fmla="*/ 1 h 312"/>
                <a:gd name="T52" fmla="*/ 1 w 186"/>
                <a:gd name="T53" fmla="*/ 1 h 312"/>
                <a:gd name="T54" fmla="*/ 1 w 186"/>
                <a:gd name="T55" fmla="*/ 1 h 312"/>
                <a:gd name="T56" fmla="*/ 1 w 186"/>
                <a:gd name="T57" fmla="*/ 1 h 312"/>
                <a:gd name="T58" fmla="*/ 1 w 186"/>
                <a:gd name="T59" fmla="*/ 1 h 312"/>
                <a:gd name="T60" fmla="*/ 1 w 186"/>
                <a:gd name="T61" fmla="*/ 0 h 312"/>
                <a:gd name="T62" fmla="*/ 1 w 186"/>
                <a:gd name="T63" fmla="*/ 1 h 312"/>
                <a:gd name="T64" fmla="*/ 1 w 186"/>
                <a:gd name="T65" fmla="*/ 1 h 312"/>
                <a:gd name="T66" fmla="*/ 1 w 186"/>
                <a:gd name="T67" fmla="*/ 1 h 312"/>
                <a:gd name="T68" fmla="*/ 1 w 186"/>
                <a:gd name="T69" fmla="*/ 1 h 312"/>
                <a:gd name="T70" fmla="*/ 1 w 186"/>
                <a:gd name="T71" fmla="*/ 1 h 312"/>
                <a:gd name="T72" fmla="*/ 1 w 186"/>
                <a:gd name="T73" fmla="*/ 1 h 312"/>
                <a:gd name="T74" fmla="*/ 1 w 186"/>
                <a:gd name="T75" fmla="*/ 1 h 312"/>
                <a:gd name="T76" fmla="*/ 1 w 186"/>
                <a:gd name="T77" fmla="*/ 1 h 312"/>
                <a:gd name="T78" fmla="*/ 1 w 186"/>
                <a:gd name="T79" fmla="*/ 1 h 312"/>
                <a:gd name="T80" fmla="*/ 1 w 186"/>
                <a:gd name="T81" fmla="*/ 1 h 312"/>
                <a:gd name="T82" fmla="*/ 1 w 186"/>
                <a:gd name="T83" fmla="*/ 1 h 312"/>
                <a:gd name="T84" fmla="*/ 1 w 186"/>
                <a:gd name="T85" fmla="*/ 1 h 312"/>
                <a:gd name="T86" fmla="*/ 1 w 186"/>
                <a:gd name="T87" fmla="*/ 1 h 312"/>
                <a:gd name="T88" fmla="*/ 1 w 186"/>
                <a:gd name="T89" fmla="*/ 1 h 312"/>
                <a:gd name="T90" fmla="*/ 1 w 186"/>
                <a:gd name="T91" fmla="*/ 1 h 312"/>
                <a:gd name="T92" fmla="*/ 1 w 186"/>
                <a:gd name="T93" fmla="*/ 1 h 312"/>
                <a:gd name="T94" fmla="*/ 1 w 186"/>
                <a:gd name="T95" fmla="*/ 1 h 312"/>
                <a:gd name="T96" fmla="*/ 1 w 186"/>
                <a:gd name="T97" fmla="*/ 1 h 312"/>
                <a:gd name="T98" fmla="*/ 1 w 186"/>
                <a:gd name="T99" fmla="*/ 1 h 312"/>
                <a:gd name="T100" fmla="*/ 1 w 186"/>
                <a:gd name="T101" fmla="*/ 1 h 312"/>
                <a:gd name="T102" fmla="*/ 1 w 186"/>
                <a:gd name="T103" fmla="*/ 1 h 312"/>
                <a:gd name="T104" fmla="*/ 1 w 186"/>
                <a:gd name="T105" fmla="*/ 1 h 312"/>
                <a:gd name="T106" fmla="*/ 1 w 186"/>
                <a:gd name="T107" fmla="*/ 1 h 312"/>
                <a:gd name="T108" fmla="*/ 1 w 186"/>
                <a:gd name="T109" fmla="*/ 1 h 312"/>
                <a:gd name="T110" fmla="*/ 1 w 186"/>
                <a:gd name="T111" fmla="*/ 1 h 312"/>
                <a:gd name="T112" fmla="*/ 1 w 186"/>
                <a:gd name="T113" fmla="*/ 1 h 312"/>
                <a:gd name="T114" fmla="*/ 1 w 186"/>
                <a:gd name="T115" fmla="*/ 1 h 312"/>
                <a:gd name="T116" fmla="*/ 1 w 186"/>
                <a:gd name="T117" fmla="*/ 1 h 312"/>
                <a:gd name="T118" fmla="*/ 1 w 186"/>
                <a:gd name="T119" fmla="*/ 1 h 3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2">
                  <a:moveTo>
                    <a:pt x="88" y="312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6"/>
                  </a:lnTo>
                  <a:lnTo>
                    <a:pt x="82" y="266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1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6"/>
                  </a:lnTo>
                  <a:lnTo>
                    <a:pt x="28" y="191"/>
                  </a:lnTo>
                  <a:lnTo>
                    <a:pt x="17" y="166"/>
                  </a:lnTo>
                  <a:lnTo>
                    <a:pt x="8" y="147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0"/>
                  </a:lnTo>
                  <a:lnTo>
                    <a:pt x="6" y="123"/>
                  </a:lnTo>
                  <a:lnTo>
                    <a:pt x="9" y="131"/>
                  </a:lnTo>
                  <a:lnTo>
                    <a:pt x="12" y="138"/>
                  </a:lnTo>
                  <a:lnTo>
                    <a:pt x="16" y="149"/>
                  </a:lnTo>
                  <a:lnTo>
                    <a:pt x="22" y="161"/>
                  </a:lnTo>
                  <a:lnTo>
                    <a:pt x="29" y="175"/>
                  </a:lnTo>
                  <a:lnTo>
                    <a:pt x="35" y="189"/>
                  </a:lnTo>
                  <a:lnTo>
                    <a:pt x="42" y="200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4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62"/>
                  </a:lnTo>
                  <a:lnTo>
                    <a:pt x="34" y="82"/>
                  </a:lnTo>
                  <a:lnTo>
                    <a:pt x="37" y="93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4"/>
                  </a:lnTo>
                  <a:lnTo>
                    <a:pt x="62" y="133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0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3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2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7"/>
                  </a:lnTo>
                  <a:lnTo>
                    <a:pt x="106" y="156"/>
                  </a:lnTo>
                  <a:lnTo>
                    <a:pt x="102" y="160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2"/>
                  </a:lnTo>
                  <a:lnTo>
                    <a:pt x="91" y="235"/>
                  </a:lnTo>
                  <a:lnTo>
                    <a:pt x="102" y="229"/>
                  </a:lnTo>
                  <a:lnTo>
                    <a:pt x="114" y="221"/>
                  </a:lnTo>
                  <a:lnTo>
                    <a:pt x="128" y="210"/>
                  </a:lnTo>
                  <a:lnTo>
                    <a:pt x="141" y="198"/>
                  </a:lnTo>
                  <a:lnTo>
                    <a:pt x="153" y="185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6"/>
                  </a:lnTo>
                  <a:lnTo>
                    <a:pt x="183" y="141"/>
                  </a:lnTo>
                  <a:lnTo>
                    <a:pt x="186" y="139"/>
                  </a:lnTo>
                  <a:lnTo>
                    <a:pt x="186" y="145"/>
                  </a:lnTo>
                  <a:lnTo>
                    <a:pt x="183" y="154"/>
                  </a:lnTo>
                  <a:lnTo>
                    <a:pt x="179" y="162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1"/>
                  </a:lnTo>
                  <a:lnTo>
                    <a:pt x="121" y="236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4"/>
                  </a:lnTo>
                  <a:lnTo>
                    <a:pt x="91" y="306"/>
                  </a:lnTo>
                  <a:lnTo>
                    <a:pt x="90" y="309"/>
                  </a:lnTo>
                  <a:lnTo>
                    <a:pt x="88" y="3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300"/>
            <p:cNvSpPr>
              <a:spLocks/>
            </p:cNvSpPr>
            <p:nvPr/>
          </p:nvSpPr>
          <p:spPr bwMode="auto">
            <a:xfrm>
              <a:off x="5363" y="4070"/>
              <a:ext cx="127" cy="149"/>
            </a:xfrm>
            <a:custGeom>
              <a:avLst/>
              <a:gdLst>
                <a:gd name="T0" fmla="*/ 1 w 253"/>
                <a:gd name="T1" fmla="*/ 0 h 300"/>
                <a:gd name="T2" fmla="*/ 1 w 253"/>
                <a:gd name="T3" fmla="*/ 0 h 300"/>
                <a:gd name="T4" fmla="*/ 1 w 253"/>
                <a:gd name="T5" fmla="*/ 0 h 300"/>
                <a:gd name="T6" fmla="*/ 1 w 253"/>
                <a:gd name="T7" fmla="*/ 0 h 300"/>
                <a:gd name="T8" fmla="*/ 1 w 253"/>
                <a:gd name="T9" fmla="*/ 0 h 300"/>
                <a:gd name="T10" fmla="*/ 1 w 253"/>
                <a:gd name="T11" fmla="*/ 0 h 300"/>
                <a:gd name="T12" fmla="*/ 1 w 253"/>
                <a:gd name="T13" fmla="*/ 0 h 300"/>
                <a:gd name="T14" fmla="*/ 1 w 253"/>
                <a:gd name="T15" fmla="*/ 0 h 300"/>
                <a:gd name="T16" fmla="*/ 1 w 253"/>
                <a:gd name="T17" fmla="*/ 0 h 300"/>
                <a:gd name="T18" fmla="*/ 1 w 253"/>
                <a:gd name="T19" fmla="*/ 0 h 300"/>
                <a:gd name="T20" fmla="*/ 1 w 253"/>
                <a:gd name="T21" fmla="*/ 0 h 300"/>
                <a:gd name="T22" fmla="*/ 1 w 253"/>
                <a:gd name="T23" fmla="*/ 0 h 300"/>
                <a:gd name="T24" fmla="*/ 1 w 253"/>
                <a:gd name="T25" fmla="*/ 0 h 300"/>
                <a:gd name="T26" fmla="*/ 1 w 253"/>
                <a:gd name="T27" fmla="*/ 0 h 300"/>
                <a:gd name="T28" fmla="*/ 1 w 253"/>
                <a:gd name="T29" fmla="*/ 0 h 300"/>
                <a:gd name="T30" fmla="*/ 1 w 253"/>
                <a:gd name="T31" fmla="*/ 0 h 300"/>
                <a:gd name="T32" fmla="*/ 1 w 253"/>
                <a:gd name="T33" fmla="*/ 0 h 300"/>
                <a:gd name="T34" fmla="*/ 1 w 253"/>
                <a:gd name="T35" fmla="*/ 0 h 300"/>
                <a:gd name="T36" fmla="*/ 1 w 253"/>
                <a:gd name="T37" fmla="*/ 0 h 300"/>
                <a:gd name="T38" fmla="*/ 1 w 253"/>
                <a:gd name="T39" fmla="*/ 0 h 300"/>
                <a:gd name="T40" fmla="*/ 1 w 253"/>
                <a:gd name="T41" fmla="*/ 0 h 300"/>
                <a:gd name="T42" fmla="*/ 1 w 253"/>
                <a:gd name="T43" fmla="*/ 0 h 300"/>
                <a:gd name="T44" fmla="*/ 1 w 253"/>
                <a:gd name="T45" fmla="*/ 0 h 300"/>
                <a:gd name="T46" fmla="*/ 1 w 253"/>
                <a:gd name="T47" fmla="*/ 0 h 300"/>
                <a:gd name="T48" fmla="*/ 1 w 253"/>
                <a:gd name="T49" fmla="*/ 0 h 300"/>
                <a:gd name="T50" fmla="*/ 1 w 253"/>
                <a:gd name="T51" fmla="*/ 0 h 300"/>
                <a:gd name="T52" fmla="*/ 1 w 253"/>
                <a:gd name="T53" fmla="*/ 0 h 300"/>
                <a:gd name="T54" fmla="*/ 1 w 253"/>
                <a:gd name="T55" fmla="*/ 0 h 300"/>
                <a:gd name="T56" fmla="*/ 1 w 253"/>
                <a:gd name="T57" fmla="*/ 0 h 300"/>
                <a:gd name="T58" fmla="*/ 1 w 253"/>
                <a:gd name="T59" fmla="*/ 0 h 300"/>
                <a:gd name="T60" fmla="*/ 1 w 253"/>
                <a:gd name="T61" fmla="*/ 0 h 300"/>
                <a:gd name="T62" fmla="*/ 1 w 253"/>
                <a:gd name="T63" fmla="*/ 0 h 300"/>
                <a:gd name="T64" fmla="*/ 1 w 253"/>
                <a:gd name="T65" fmla="*/ 0 h 300"/>
                <a:gd name="T66" fmla="*/ 1 w 253"/>
                <a:gd name="T67" fmla="*/ 0 h 300"/>
                <a:gd name="T68" fmla="*/ 1 w 253"/>
                <a:gd name="T69" fmla="*/ 0 h 300"/>
                <a:gd name="T70" fmla="*/ 1 w 253"/>
                <a:gd name="T71" fmla="*/ 0 h 300"/>
                <a:gd name="T72" fmla="*/ 1 w 253"/>
                <a:gd name="T73" fmla="*/ 0 h 300"/>
                <a:gd name="T74" fmla="*/ 1 w 253"/>
                <a:gd name="T75" fmla="*/ 0 h 300"/>
                <a:gd name="T76" fmla="*/ 1 w 253"/>
                <a:gd name="T77" fmla="*/ 0 h 300"/>
                <a:gd name="T78" fmla="*/ 0 w 253"/>
                <a:gd name="T79" fmla="*/ 0 h 300"/>
                <a:gd name="T80" fmla="*/ 1 w 253"/>
                <a:gd name="T81" fmla="*/ 0 h 300"/>
                <a:gd name="T82" fmla="*/ 1 w 253"/>
                <a:gd name="T83" fmla="*/ 0 h 300"/>
                <a:gd name="T84" fmla="*/ 1 w 253"/>
                <a:gd name="T85" fmla="*/ 0 h 300"/>
                <a:gd name="T86" fmla="*/ 1 w 253"/>
                <a:gd name="T87" fmla="*/ 0 h 300"/>
                <a:gd name="T88" fmla="*/ 1 w 253"/>
                <a:gd name="T89" fmla="*/ 0 h 300"/>
                <a:gd name="T90" fmla="*/ 1 w 253"/>
                <a:gd name="T91" fmla="*/ 0 h 300"/>
                <a:gd name="T92" fmla="*/ 1 w 253"/>
                <a:gd name="T93" fmla="*/ 0 h 300"/>
                <a:gd name="T94" fmla="*/ 1 w 253"/>
                <a:gd name="T95" fmla="*/ 0 h 300"/>
                <a:gd name="T96" fmla="*/ 1 w 253"/>
                <a:gd name="T97" fmla="*/ 0 h 300"/>
                <a:gd name="T98" fmla="*/ 1 w 253"/>
                <a:gd name="T99" fmla="*/ 0 h 300"/>
                <a:gd name="T100" fmla="*/ 1 w 253"/>
                <a:gd name="T101" fmla="*/ 0 h 300"/>
                <a:gd name="T102" fmla="*/ 1 w 253"/>
                <a:gd name="T103" fmla="*/ 0 h 300"/>
                <a:gd name="T104" fmla="*/ 1 w 253"/>
                <a:gd name="T105" fmla="*/ 0 h 300"/>
                <a:gd name="T106" fmla="*/ 1 w 253"/>
                <a:gd name="T107" fmla="*/ 0 h 300"/>
                <a:gd name="T108" fmla="*/ 1 w 253"/>
                <a:gd name="T109" fmla="*/ 0 h 300"/>
                <a:gd name="T110" fmla="*/ 1 w 253"/>
                <a:gd name="T111" fmla="*/ 0 h 300"/>
                <a:gd name="T112" fmla="*/ 1 w 253"/>
                <a:gd name="T113" fmla="*/ 0 h 300"/>
                <a:gd name="T114" fmla="*/ 1 w 253"/>
                <a:gd name="T115" fmla="*/ 0 h 300"/>
                <a:gd name="T116" fmla="*/ 1 w 253"/>
                <a:gd name="T117" fmla="*/ 0 h 300"/>
                <a:gd name="T118" fmla="*/ 1 w 253"/>
                <a:gd name="T119" fmla="*/ 0 h 300"/>
                <a:gd name="T120" fmla="*/ 1 w 253"/>
                <a:gd name="T121" fmla="*/ 0 h 300"/>
                <a:gd name="T122" fmla="*/ 1 w 253"/>
                <a:gd name="T123" fmla="*/ 0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300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5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4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4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4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3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4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7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40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8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300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3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2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5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10"/>
                  </a:lnTo>
                  <a:lnTo>
                    <a:pt x="62" y="204"/>
                  </a:lnTo>
                  <a:lnTo>
                    <a:pt x="75" y="201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4"/>
                  </a:lnTo>
                  <a:lnTo>
                    <a:pt x="130" y="160"/>
                  </a:lnTo>
                  <a:lnTo>
                    <a:pt x="128" y="157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8"/>
                  </a:lnTo>
                  <a:lnTo>
                    <a:pt x="129" y="144"/>
                  </a:lnTo>
                  <a:lnTo>
                    <a:pt x="134" y="141"/>
                  </a:lnTo>
                  <a:lnTo>
                    <a:pt x="138" y="137"/>
                  </a:lnTo>
                  <a:lnTo>
                    <a:pt x="142" y="140"/>
                  </a:lnTo>
                  <a:lnTo>
                    <a:pt x="144" y="141"/>
                  </a:lnTo>
                  <a:lnTo>
                    <a:pt x="145" y="141"/>
                  </a:lnTo>
                  <a:lnTo>
                    <a:pt x="146" y="141"/>
                  </a:lnTo>
                  <a:lnTo>
                    <a:pt x="152" y="134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2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1"/>
                  </a:lnTo>
                  <a:lnTo>
                    <a:pt x="225" y="6"/>
                  </a:lnTo>
                  <a:lnTo>
                    <a:pt x="230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301"/>
            <p:cNvSpPr>
              <a:spLocks/>
            </p:cNvSpPr>
            <p:nvPr/>
          </p:nvSpPr>
          <p:spPr bwMode="auto">
            <a:xfrm>
              <a:off x="5597" y="3865"/>
              <a:ext cx="73" cy="122"/>
            </a:xfrm>
            <a:custGeom>
              <a:avLst/>
              <a:gdLst>
                <a:gd name="T0" fmla="*/ 1 w 146"/>
                <a:gd name="T1" fmla="*/ 1 h 244"/>
                <a:gd name="T2" fmla="*/ 1 w 146"/>
                <a:gd name="T3" fmla="*/ 1 h 244"/>
                <a:gd name="T4" fmla="*/ 1 w 146"/>
                <a:gd name="T5" fmla="*/ 1 h 244"/>
                <a:gd name="T6" fmla="*/ 1 w 146"/>
                <a:gd name="T7" fmla="*/ 1 h 244"/>
                <a:gd name="T8" fmla="*/ 1 w 146"/>
                <a:gd name="T9" fmla="*/ 1 h 244"/>
                <a:gd name="T10" fmla="*/ 1 w 146"/>
                <a:gd name="T11" fmla="*/ 1 h 244"/>
                <a:gd name="T12" fmla="*/ 1 w 146"/>
                <a:gd name="T13" fmla="*/ 1 h 244"/>
                <a:gd name="T14" fmla="*/ 1 w 146"/>
                <a:gd name="T15" fmla="*/ 1 h 244"/>
                <a:gd name="T16" fmla="*/ 1 w 146"/>
                <a:gd name="T17" fmla="*/ 1 h 244"/>
                <a:gd name="T18" fmla="*/ 1 w 146"/>
                <a:gd name="T19" fmla="*/ 1 h 244"/>
                <a:gd name="T20" fmla="*/ 1 w 146"/>
                <a:gd name="T21" fmla="*/ 1 h 244"/>
                <a:gd name="T22" fmla="*/ 1 w 146"/>
                <a:gd name="T23" fmla="*/ 1 h 244"/>
                <a:gd name="T24" fmla="*/ 1 w 146"/>
                <a:gd name="T25" fmla="*/ 1 h 244"/>
                <a:gd name="T26" fmla="*/ 1 w 146"/>
                <a:gd name="T27" fmla="*/ 1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1 w 146"/>
                <a:gd name="T35" fmla="*/ 1 h 244"/>
                <a:gd name="T36" fmla="*/ 1 w 146"/>
                <a:gd name="T37" fmla="*/ 1 h 244"/>
                <a:gd name="T38" fmla="*/ 1 w 146"/>
                <a:gd name="T39" fmla="*/ 1 h 244"/>
                <a:gd name="T40" fmla="*/ 1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1 h 244"/>
                <a:gd name="T82" fmla="*/ 1 w 146"/>
                <a:gd name="T83" fmla="*/ 1 h 244"/>
                <a:gd name="T84" fmla="*/ 1 w 146"/>
                <a:gd name="T85" fmla="*/ 1 h 244"/>
                <a:gd name="T86" fmla="*/ 1 w 146"/>
                <a:gd name="T87" fmla="*/ 1 h 244"/>
                <a:gd name="T88" fmla="*/ 1 w 146"/>
                <a:gd name="T89" fmla="*/ 1 h 244"/>
                <a:gd name="T90" fmla="*/ 1 w 146"/>
                <a:gd name="T91" fmla="*/ 1 h 244"/>
                <a:gd name="T92" fmla="*/ 1 w 146"/>
                <a:gd name="T93" fmla="*/ 1 h 244"/>
                <a:gd name="T94" fmla="*/ 1 w 146"/>
                <a:gd name="T95" fmla="*/ 1 h 244"/>
                <a:gd name="T96" fmla="*/ 0 w 146"/>
                <a:gd name="T97" fmla="*/ 1 h 244"/>
                <a:gd name="T98" fmla="*/ 1 w 146"/>
                <a:gd name="T99" fmla="*/ 1 h 244"/>
                <a:gd name="T100" fmla="*/ 1 w 146"/>
                <a:gd name="T101" fmla="*/ 1 h 244"/>
                <a:gd name="T102" fmla="*/ 1 w 146"/>
                <a:gd name="T103" fmla="*/ 1 h 244"/>
                <a:gd name="T104" fmla="*/ 1 w 146"/>
                <a:gd name="T105" fmla="*/ 1 h 244"/>
                <a:gd name="T106" fmla="*/ 1 w 146"/>
                <a:gd name="T107" fmla="*/ 1 h 244"/>
                <a:gd name="T108" fmla="*/ 1 w 146"/>
                <a:gd name="T109" fmla="*/ 1 h 244"/>
                <a:gd name="T110" fmla="*/ 1 w 146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1"/>
                  </a:moveTo>
                  <a:lnTo>
                    <a:pt x="39" y="231"/>
                  </a:lnTo>
                  <a:lnTo>
                    <a:pt x="48" y="217"/>
                  </a:lnTo>
                  <a:lnTo>
                    <a:pt x="57" y="204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80" y="194"/>
                  </a:lnTo>
                  <a:lnTo>
                    <a:pt x="92" y="190"/>
                  </a:lnTo>
                  <a:lnTo>
                    <a:pt x="106" y="186"/>
                  </a:lnTo>
                  <a:lnTo>
                    <a:pt x="117" y="181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39" y="167"/>
                  </a:lnTo>
                  <a:lnTo>
                    <a:pt x="141" y="162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2"/>
                  </a:lnTo>
                  <a:lnTo>
                    <a:pt x="131" y="164"/>
                  </a:lnTo>
                  <a:lnTo>
                    <a:pt x="123" y="167"/>
                  </a:lnTo>
                  <a:lnTo>
                    <a:pt x="114" y="171"/>
                  </a:lnTo>
                  <a:lnTo>
                    <a:pt x="103" y="175"/>
                  </a:lnTo>
                  <a:lnTo>
                    <a:pt x="92" y="180"/>
                  </a:lnTo>
                  <a:lnTo>
                    <a:pt x="81" y="183"/>
                  </a:lnTo>
                  <a:lnTo>
                    <a:pt x="73" y="186"/>
                  </a:lnTo>
                  <a:lnTo>
                    <a:pt x="67" y="187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3"/>
                  </a:lnTo>
                  <a:lnTo>
                    <a:pt x="85" y="134"/>
                  </a:lnTo>
                  <a:lnTo>
                    <a:pt x="92" y="128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5"/>
                  </a:lnTo>
                  <a:lnTo>
                    <a:pt x="128" y="97"/>
                  </a:lnTo>
                  <a:lnTo>
                    <a:pt x="136" y="90"/>
                  </a:lnTo>
                  <a:lnTo>
                    <a:pt x="141" y="84"/>
                  </a:lnTo>
                  <a:lnTo>
                    <a:pt x="145" y="80"/>
                  </a:lnTo>
                  <a:lnTo>
                    <a:pt x="146" y="75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39" y="76"/>
                  </a:lnTo>
                  <a:lnTo>
                    <a:pt x="134" y="80"/>
                  </a:lnTo>
                  <a:lnTo>
                    <a:pt x="129" y="86"/>
                  </a:lnTo>
                  <a:lnTo>
                    <a:pt x="122" y="91"/>
                  </a:lnTo>
                  <a:lnTo>
                    <a:pt x="114" y="97"/>
                  </a:lnTo>
                  <a:lnTo>
                    <a:pt x="106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6" y="115"/>
                  </a:lnTo>
                  <a:lnTo>
                    <a:pt x="87" y="95"/>
                  </a:lnTo>
                  <a:lnTo>
                    <a:pt x="88" y="61"/>
                  </a:lnTo>
                  <a:lnTo>
                    <a:pt x="90" y="28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4" y="11"/>
                  </a:lnTo>
                  <a:lnTo>
                    <a:pt x="81" y="33"/>
                  </a:lnTo>
                  <a:lnTo>
                    <a:pt x="79" y="68"/>
                  </a:lnTo>
                  <a:lnTo>
                    <a:pt x="76" y="104"/>
                  </a:lnTo>
                  <a:lnTo>
                    <a:pt x="71" y="126"/>
                  </a:lnTo>
                  <a:lnTo>
                    <a:pt x="69" y="128"/>
                  </a:lnTo>
                  <a:lnTo>
                    <a:pt x="67" y="127"/>
                  </a:lnTo>
                  <a:lnTo>
                    <a:pt x="65" y="124"/>
                  </a:lnTo>
                  <a:lnTo>
                    <a:pt x="64" y="118"/>
                  </a:lnTo>
                  <a:lnTo>
                    <a:pt x="63" y="112"/>
                  </a:lnTo>
                  <a:lnTo>
                    <a:pt x="58" y="104"/>
                  </a:lnTo>
                  <a:lnTo>
                    <a:pt x="54" y="95"/>
                  </a:lnTo>
                  <a:lnTo>
                    <a:pt x="47" y="84"/>
                  </a:lnTo>
                  <a:lnTo>
                    <a:pt x="40" y="74"/>
                  </a:lnTo>
                  <a:lnTo>
                    <a:pt x="33" y="65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8" y="59"/>
                  </a:lnTo>
                  <a:lnTo>
                    <a:pt x="23" y="65"/>
                  </a:lnTo>
                  <a:lnTo>
                    <a:pt x="29" y="74"/>
                  </a:lnTo>
                  <a:lnTo>
                    <a:pt x="37" y="87"/>
                  </a:lnTo>
                  <a:lnTo>
                    <a:pt x="46" y="104"/>
                  </a:lnTo>
                  <a:lnTo>
                    <a:pt x="55" y="120"/>
                  </a:lnTo>
                  <a:lnTo>
                    <a:pt x="60" y="133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3"/>
                  </a:lnTo>
                  <a:lnTo>
                    <a:pt x="50" y="181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80"/>
                  </a:lnTo>
                  <a:lnTo>
                    <a:pt x="39" y="174"/>
                  </a:lnTo>
                  <a:lnTo>
                    <a:pt x="35" y="170"/>
                  </a:lnTo>
                  <a:lnTo>
                    <a:pt x="31" y="165"/>
                  </a:lnTo>
                  <a:lnTo>
                    <a:pt x="25" y="158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40"/>
                  </a:lnTo>
                  <a:lnTo>
                    <a:pt x="3" y="135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5"/>
                  </a:lnTo>
                  <a:lnTo>
                    <a:pt x="19" y="164"/>
                  </a:lnTo>
                  <a:lnTo>
                    <a:pt x="26" y="173"/>
                  </a:lnTo>
                  <a:lnTo>
                    <a:pt x="32" y="182"/>
                  </a:lnTo>
                  <a:lnTo>
                    <a:pt x="34" y="188"/>
                  </a:lnTo>
                  <a:lnTo>
                    <a:pt x="35" y="195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2"/>
                  </a:lnTo>
                  <a:lnTo>
                    <a:pt x="23" y="240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302"/>
            <p:cNvSpPr>
              <a:spLocks/>
            </p:cNvSpPr>
            <p:nvPr/>
          </p:nvSpPr>
          <p:spPr bwMode="auto">
            <a:xfrm>
              <a:off x="5264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1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0"/>
                  </a:lnTo>
                  <a:lnTo>
                    <a:pt x="252" y="199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0"/>
                  </a:lnTo>
                  <a:lnTo>
                    <a:pt x="232" y="187"/>
                  </a:lnTo>
                  <a:lnTo>
                    <a:pt x="226" y="183"/>
                  </a:lnTo>
                  <a:lnTo>
                    <a:pt x="221" y="180"/>
                  </a:lnTo>
                  <a:lnTo>
                    <a:pt x="219" y="176"/>
                  </a:lnTo>
                  <a:lnTo>
                    <a:pt x="221" y="156"/>
                  </a:lnTo>
                  <a:lnTo>
                    <a:pt x="225" y="131"/>
                  </a:lnTo>
                  <a:lnTo>
                    <a:pt x="226" y="109"/>
                  </a:lnTo>
                  <a:lnTo>
                    <a:pt x="225" y="93"/>
                  </a:lnTo>
                  <a:lnTo>
                    <a:pt x="222" y="86"/>
                  </a:lnTo>
                  <a:lnTo>
                    <a:pt x="221" y="86"/>
                  </a:lnTo>
                  <a:lnTo>
                    <a:pt x="220" y="92"/>
                  </a:lnTo>
                  <a:lnTo>
                    <a:pt x="221" y="100"/>
                  </a:lnTo>
                  <a:lnTo>
                    <a:pt x="219" y="115"/>
                  </a:lnTo>
                  <a:lnTo>
                    <a:pt x="214" y="138"/>
                  </a:lnTo>
                  <a:lnTo>
                    <a:pt x="208" y="160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7"/>
                  </a:lnTo>
                  <a:lnTo>
                    <a:pt x="173" y="139"/>
                  </a:lnTo>
                  <a:lnTo>
                    <a:pt x="166" y="131"/>
                  </a:lnTo>
                  <a:lnTo>
                    <a:pt x="160" y="127"/>
                  </a:lnTo>
                  <a:lnTo>
                    <a:pt x="157" y="123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39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2"/>
                  </a:lnTo>
                  <a:lnTo>
                    <a:pt x="95" y="78"/>
                  </a:lnTo>
                  <a:lnTo>
                    <a:pt x="74" y="62"/>
                  </a:lnTo>
                  <a:lnTo>
                    <a:pt x="53" y="48"/>
                  </a:lnTo>
                  <a:lnTo>
                    <a:pt x="36" y="35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39"/>
                  </a:lnTo>
                  <a:lnTo>
                    <a:pt x="42" y="50"/>
                  </a:lnTo>
                  <a:lnTo>
                    <a:pt x="59" y="63"/>
                  </a:lnTo>
                  <a:lnTo>
                    <a:pt x="77" y="78"/>
                  </a:lnTo>
                  <a:lnTo>
                    <a:pt x="97" y="93"/>
                  </a:lnTo>
                  <a:lnTo>
                    <a:pt x="113" y="106"/>
                  </a:lnTo>
                  <a:lnTo>
                    <a:pt x="127" y="116"/>
                  </a:lnTo>
                  <a:lnTo>
                    <a:pt x="136" y="122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0"/>
                  </a:lnTo>
                  <a:lnTo>
                    <a:pt x="98" y="131"/>
                  </a:lnTo>
                  <a:lnTo>
                    <a:pt x="82" y="133"/>
                  </a:lnTo>
                  <a:lnTo>
                    <a:pt x="63" y="131"/>
                  </a:lnTo>
                  <a:lnTo>
                    <a:pt x="46" y="130"/>
                  </a:lnTo>
                  <a:lnTo>
                    <a:pt x="31" y="128"/>
                  </a:lnTo>
                  <a:lnTo>
                    <a:pt x="17" y="124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3"/>
                  </a:lnTo>
                  <a:lnTo>
                    <a:pt x="12" y="130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7"/>
                  </a:lnTo>
                  <a:lnTo>
                    <a:pt x="74" y="139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2"/>
                  </a:lnTo>
                  <a:lnTo>
                    <a:pt x="172" y="171"/>
                  </a:lnTo>
                  <a:lnTo>
                    <a:pt x="179" y="177"/>
                  </a:lnTo>
                  <a:lnTo>
                    <a:pt x="183" y="182"/>
                  </a:lnTo>
                  <a:lnTo>
                    <a:pt x="187" y="185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199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4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2"/>
                  </a:lnTo>
                  <a:lnTo>
                    <a:pt x="100" y="225"/>
                  </a:lnTo>
                  <a:lnTo>
                    <a:pt x="113" y="223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45" y="214"/>
                  </a:lnTo>
                  <a:lnTo>
                    <a:pt x="159" y="210"/>
                  </a:lnTo>
                  <a:lnTo>
                    <a:pt x="172" y="206"/>
                  </a:lnTo>
                  <a:lnTo>
                    <a:pt x="183" y="202"/>
                  </a:lnTo>
                  <a:lnTo>
                    <a:pt x="192" y="198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6"/>
                  </a:lnTo>
                  <a:lnTo>
                    <a:pt x="241" y="211"/>
                  </a:lnTo>
                  <a:lnTo>
                    <a:pt x="249" y="214"/>
                  </a:lnTo>
                  <a:lnTo>
                    <a:pt x="257" y="219"/>
                  </a:lnTo>
                  <a:lnTo>
                    <a:pt x="264" y="222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3" name="Picture 304" descr="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648">
            <a:off x="1524000" y="6134100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05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85349" y="1295316"/>
            <a:ext cx="9144000" cy="36026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NHIỆT LIỆT CHÀO MỪNG QUÝ THẦY CÔ VỀ DỰ GIỜ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LỚP 1/1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1" name="Picture 304" descr="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648">
            <a:off x="1461909" y="672596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304" descr="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648">
            <a:off x="9138195" y="490816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73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3334" t="54139" r="40226" b="23236"/>
          <a:stretch/>
        </p:blipFill>
        <p:spPr bwMode="auto">
          <a:xfrm>
            <a:off x="970844" y="485421"/>
            <a:ext cx="8263467" cy="6073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5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0831" t="58894" r="31565" b="29464"/>
          <a:stretch/>
        </p:blipFill>
        <p:spPr bwMode="auto">
          <a:xfrm>
            <a:off x="1648179" y="0"/>
            <a:ext cx="6922734" cy="5757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0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368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14 tháng 10 năm 2022</a:t>
            </a:r>
            <a:b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r>
              <a:rPr lang="en-US" sz="5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609601"/>
            <a:ext cx="7620000" cy="1490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sz="4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22133" y="1354667"/>
            <a:ext cx="4210756" cy="1014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sz="4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1" y="1606828"/>
            <a:ext cx="267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Số </a:t>
            </a: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6418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36051" t="12437" r="34740" b="39285"/>
          <a:stretch/>
        </p:blipFill>
        <p:spPr bwMode="auto">
          <a:xfrm>
            <a:off x="1365957" y="857956"/>
            <a:ext cx="6965244" cy="5034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0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17" y="0"/>
            <a:ext cx="68752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23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Trebuchet MS</vt:lpstr>
      <vt:lpstr>Webdings</vt:lpstr>
      <vt:lpstr>Wingdings</vt:lpstr>
      <vt:lpstr>Wingdings 3</vt:lpstr>
      <vt:lpstr>Facet</vt:lpstr>
      <vt:lpstr>Bitmap Image</vt:lpstr>
      <vt:lpstr>NHIỆT LIỆT CHÀO MỪNG QUÝ THẦY CÔ VỀ DỰ GIỜ  LỚP 1/1</vt:lpstr>
      <vt:lpstr>PowerPoint Presentation</vt:lpstr>
      <vt:lpstr>PowerPoint Presentation</vt:lpstr>
      <vt:lpstr>Thứ sáu ngày 14 tháng 10 năm 2022 Môn: Toán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2020-10-25T12:09:11Z</dcterms:created>
  <dcterms:modified xsi:type="dcterms:W3CDTF">2022-10-10T13:54:36Z</dcterms:modified>
</cp:coreProperties>
</file>